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77" r:id="rId5"/>
    <p:sldId id="303" r:id="rId6"/>
    <p:sldId id="314" r:id="rId7"/>
    <p:sldId id="315" r:id="rId8"/>
    <p:sldId id="316" r:id="rId9"/>
    <p:sldId id="329" r:id="rId10"/>
    <p:sldId id="350" r:id="rId11"/>
    <p:sldId id="330" r:id="rId12"/>
    <p:sldId id="351" r:id="rId13"/>
    <p:sldId id="352" r:id="rId14"/>
    <p:sldId id="353" r:id="rId15"/>
    <p:sldId id="354" r:id="rId16"/>
    <p:sldId id="355" r:id="rId17"/>
    <p:sldId id="356" r:id="rId18"/>
    <p:sldId id="317" r:id="rId19"/>
    <p:sldId id="357" r:id="rId20"/>
    <p:sldId id="358" r:id="rId21"/>
    <p:sldId id="279" r:id="rId22"/>
  </p:sldIdLst>
  <p:sldSz cx="9144000" cy="5143500" type="screen16x9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63" userDrawn="1">
          <p15:clr>
            <a:srgbClr val="A4A3A4"/>
          </p15:clr>
        </p15:guide>
        <p15:guide id="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6EA4178-4D34-3DED-C5F3-54C93A3FB6AD}" name="Japheth Ominde" initials="JO" userId="S::JOminde@engenderhealth.org::9ad07e45-6c77-4eca-985f-8a2b36e3acbd" providerId="AD"/>
  <p188:author id="{87CD07CA-8970-72B1-B02D-33F1EB81F6CC}" name="Sara Malakoff" initials="SM" userId="S::SMalakoff@engenderhealth.org::1b880158-51be-4e2e-a40c-657df873ba3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my Agarwal" initials="AA" lastIdx="22" clrIdx="0">
    <p:extLst>
      <p:ext uri="{19B8F6BF-5375-455C-9EA6-DF929625EA0E}">
        <p15:presenceInfo xmlns:p15="http://schemas.microsoft.com/office/powerpoint/2012/main" userId="S-1-5-21-3701931585-400389523-2980514940-10173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BECB"/>
    <a:srgbClr val="E17000"/>
    <a:srgbClr val="970254"/>
    <a:srgbClr val="E0B3D1"/>
    <a:srgbClr val="DFB3D1"/>
    <a:srgbClr val="92278F"/>
    <a:srgbClr val="2A6F35"/>
    <a:srgbClr val="B1C8B4"/>
    <a:srgbClr val="FCC24E"/>
    <a:srgbClr val="AE8E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1128" y="48"/>
      </p:cViewPr>
      <p:guideLst>
        <p:guide orient="horz" pos="2663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 Malakoff" userId="1b880158-51be-4e2e-a40c-657df873ba37" providerId="ADAL" clId="{FFA645E1-028F-4890-A569-8D32075B1F74}"/>
    <pc:docChg chg="modSld">
      <pc:chgData name="Sara Malakoff" userId="1b880158-51be-4e2e-a40c-657df873ba37" providerId="ADAL" clId="{FFA645E1-028F-4890-A569-8D32075B1F74}" dt="2024-03-22T19:21:57.377" v="30"/>
      <pc:docMkLst>
        <pc:docMk/>
      </pc:docMkLst>
      <pc:sldChg chg="modCm">
        <pc:chgData name="Sara Malakoff" userId="1b880158-51be-4e2e-a40c-657df873ba37" providerId="ADAL" clId="{FFA645E1-028F-4890-A569-8D32075B1F74}" dt="2024-03-22T18:29:51.129" v="0"/>
        <pc:sldMkLst>
          <pc:docMk/>
          <pc:sldMk cId="53894313" sldId="31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FFA645E1-028F-4890-A569-8D32075B1F74}" dt="2024-03-22T18:29:51.129" v="0"/>
              <pc2:cmMkLst xmlns:pc2="http://schemas.microsoft.com/office/powerpoint/2019/9/main/command">
                <pc:docMk/>
                <pc:sldMk cId="53894313" sldId="315"/>
                <pc2:cmMk id="{342832CC-AC7C-4B3F-9472-DD28E59E75E2}"/>
              </pc2:cmMkLst>
            </pc226:cmChg>
          </p:ext>
        </pc:extLst>
      </pc:sldChg>
      <pc:sldChg chg="modSp mod delCm modCm">
        <pc:chgData name="Sara Malakoff" userId="1b880158-51be-4e2e-a40c-657df873ba37" providerId="ADAL" clId="{FFA645E1-028F-4890-A569-8D32075B1F74}" dt="2024-03-22T19:21:57.377" v="30"/>
        <pc:sldMkLst>
          <pc:docMk/>
          <pc:sldMk cId="4189891799" sldId="317"/>
        </pc:sldMkLst>
        <pc:spChg chg="mod">
          <ac:chgData name="Sara Malakoff" userId="1b880158-51be-4e2e-a40c-657df873ba37" providerId="ADAL" clId="{FFA645E1-028F-4890-A569-8D32075B1F74}" dt="2024-03-22T19:21:44.287" v="28" actId="20577"/>
          <ac:spMkLst>
            <pc:docMk/>
            <pc:sldMk cId="4189891799" sldId="317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FFA645E1-028F-4890-A569-8D32075B1F74}" dt="2024-03-22T19:21:57.377" v="30"/>
              <pc2:cmMkLst xmlns:pc2="http://schemas.microsoft.com/office/powerpoint/2019/9/main/command">
                <pc:docMk/>
                <pc:sldMk cId="4189891799" sldId="317"/>
                <pc2:cmMk id="{A45A8062-EBD7-4E14-9E61-538D78452AB1}"/>
              </pc2:cmMkLst>
            </pc226:cmChg>
            <pc226:cmChg xmlns:pc226="http://schemas.microsoft.com/office/powerpoint/2022/06/main/command" chg="del mod">
              <pc226:chgData name="Sara Malakoff" userId="1b880158-51be-4e2e-a40c-657df873ba37" providerId="ADAL" clId="{FFA645E1-028F-4890-A569-8D32075B1F74}" dt="2024-03-22T19:21:49.245" v="29"/>
              <pc2:cmMkLst xmlns:pc2="http://schemas.microsoft.com/office/powerpoint/2019/9/main/command">
                <pc:docMk/>
                <pc:sldMk cId="4189891799" sldId="317"/>
                <pc2:cmMk id="{1DB6D26F-278B-4B30-97F7-48FD080525B6}"/>
              </pc2:cmMkLst>
            </pc226:cmChg>
          </p:ext>
        </pc:extLst>
      </pc:sldChg>
      <pc:sldChg chg="modSp mod modCm">
        <pc:chgData name="Sara Malakoff" userId="1b880158-51be-4e2e-a40c-657df873ba37" providerId="ADAL" clId="{FFA645E1-028F-4890-A569-8D32075B1F74}" dt="2024-03-22T18:30:36.362" v="2" actId="13926"/>
        <pc:sldMkLst>
          <pc:docMk/>
          <pc:sldMk cId="2783547099" sldId="330"/>
        </pc:sldMkLst>
        <pc:spChg chg="mod">
          <ac:chgData name="Sara Malakoff" userId="1b880158-51be-4e2e-a40c-657df873ba37" providerId="ADAL" clId="{FFA645E1-028F-4890-A569-8D32075B1F74}" dt="2024-03-22T18:30:36.362" v="2" actId="13926"/>
          <ac:spMkLst>
            <pc:docMk/>
            <pc:sldMk cId="2783547099" sldId="330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FFA645E1-028F-4890-A569-8D32075B1F74}" dt="2024-03-22T18:30:29.557" v="1"/>
              <pc2:cmMkLst xmlns:pc2="http://schemas.microsoft.com/office/powerpoint/2019/9/main/command">
                <pc:docMk/>
                <pc:sldMk cId="2783547099" sldId="330"/>
                <pc2:cmMk id="{AA497331-1C03-4DCC-9D78-38BB30417451}"/>
              </pc2:cmMkLst>
            </pc226:cmChg>
          </p:ext>
        </pc:extLst>
      </pc:sldChg>
      <pc:sldChg chg="modCm">
        <pc:chgData name="Sara Malakoff" userId="1b880158-51be-4e2e-a40c-657df873ba37" providerId="ADAL" clId="{FFA645E1-028F-4890-A569-8D32075B1F74}" dt="2024-03-22T18:31:00.006" v="3"/>
        <pc:sldMkLst>
          <pc:docMk/>
          <pc:sldMk cId="1988181542" sldId="35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FFA645E1-028F-4890-A569-8D32075B1F74}" dt="2024-03-22T18:31:00.006" v="3"/>
              <pc2:cmMkLst xmlns:pc2="http://schemas.microsoft.com/office/powerpoint/2019/9/main/command">
                <pc:docMk/>
                <pc:sldMk cId="1988181542" sldId="352"/>
                <pc2:cmMk id="{3CBB083E-DBCC-435D-9D0B-04422366F400}"/>
              </pc2:cmMkLst>
            </pc226:cmChg>
          </p:ext>
        </pc:extLst>
      </pc:sldChg>
      <pc:sldChg chg="modCm">
        <pc:chgData name="Sara Malakoff" userId="1b880158-51be-4e2e-a40c-657df873ba37" providerId="ADAL" clId="{FFA645E1-028F-4890-A569-8D32075B1F74}" dt="2024-03-22T18:31:32.456" v="5"/>
        <pc:sldMkLst>
          <pc:docMk/>
          <pc:sldMk cId="1641836379" sldId="35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FFA645E1-028F-4890-A569-8D32075B1F74}" dt="2024-03-22T18:31:32.456" v="5"/>
              <pc2:cmMkLst xmlns:pc2="http://schemas.microsoft.com/office/powerpoint/2019/9/main/command">
                <pc:docMk/>
                <pc:sldMk cId="1641836379" sldId="354"/>
                <pc2:cmMk id="{DC6719C6-5C19-4065-AF0E-21D010B694A1}"/>
              </pc2:cmMkLst>
            </pc226:cmChg>
            <pc226:cmChg xmlns:pc226="http://schemas.microsoft.com/office/powerpoint/2022/06/main/command" chg="mod">
              <pc226:chgData name="Sara Malakoff" userId="1b880158-51be-4e2e-a40c-657df873ba37" providerId="ADAL" clId="{FFA645E1-028F-4890-A569-8D32075B1F74}" dt="2024-03-22T18:31:10.806" v="4"/>
              <pc2:cmMkLst xmlns:pc2="http://schemas.microsoft.com/office/powerpoint/2019/9/main/command">
                <pc:docMk/>
                <pc:sldMk cId="1641836379" sldId="354"/>
                <pc2:cmMk id="{D65302D8-3DEA-47E1-ADC6-520ABCC905E9}"/>
              </pc2:cmMkLst>
            </pc226:cmChg>
          </p:ext>
        </pc:extLst>
      </pc:sldChg>
    </pc:docChg>
  </pc:docChgLst>
  <pc:docChgLst>
    <pc:chgData name="Sara Malakoff" userId="1b880158-51be-4e2e-a40c-657df873ba37" providerId="ADAL" clId="{D34DD452-AED7-4BCD-A7B0-45FAECFCE9B5}"/>
    <pc:docChg chg="modSld">
      <pc:chgData name="Sara Malakoff" userId="1b880158-51be-4e2e-a40c-657df873ba37" providerId="ADAL" clId="{D34DD452-AED7-4BCD-A7B0-45FAECFCE9B5}" dt="2024-07-01T20:45:26.904" v="27" actId="20577"/>
      <pc:docMkLst>
        <pc:docMk/>
      </pc:docMkLst>
      <pc:sldChg chg="modSp mod">
        <pc:chgData name="Sara Malakoff" userId="1b880158-51be-4e2e-a40c-657df873ba37" providerId="ADAL" clId="{D34DD452-AED7-4BCD-A7B0-45FAECFCE9B5}" dt="2024-07-01T20:33:55.441" v="4" actId="20577"/>
        <pc:sldMkLst>
          <pc:docMk/>
          <pc:sldMk cId="3611735358" sldId="316"/>
        </pc:sldMkLst>
        <pc:spChg chg="mod">
          <ac:chgData name="Sara Malakoff" userId="1b880158-51be-4e2e-a40c-657df873ba37" providerId="ADAL" clId="{D34DD452-AED7-4BCD-A7B0-45FAECFCE9B5}" dt="2024-07-01T20:33:55.441" v="4" actId="20577"/>
          <ac:spMkLst>
            <pc:docMk/>
            <pc:sldMk cId="3611735358" sldId="316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D34DD452-AED7-4BCD-A7B0-45FAECFCE9B5}" dt="2024-07-01T20:36:14.426" v="7" actId="20577"/>
        <pc:sldMkLst>
          <pc:docMk/>
          <pc:sldMk cId="2783547099" sldId="330"/>
        </pc:sldMkLst>
        <pc:spChg chg="mod">
          <ac:chgData name="Sara Malakoff" userId="1b880158-51be-4e2e-a40c-657df873ba37" providerId="ADAL" clId="{D34DD452-AED7-4BCD-A7B0-45FAECFCE9B5}" dt="2024-07-01T20:36:14.426" v="7" actId="20577"/>
          <ac:spMkLst>
            <pc:docMk/>
            <pc:sldMk cId="2783547099" sldId="330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D34DD452-AED7-4BCD-A7B0-45FAECFCE9B5}" dt="2024-07-01T20:35:23.225" v="6" actId="20577"/>
        <pc:sldMkLst>
          <pc:docMk/>
          <pc:sldMk cId="833934187" sldId="350"/>
        </pc:sldMkLst>
        <pc:spChg chg="mod">
          <ac:chgData name="Sara Malakoff" userId="1b880158-51be-4e2e-a40c-657df873ba37" providerId="ADAL" clId="{D34DD452-AED7-4BCD-A7B0-45FAECFCE9B5}" dt="2024-07-01T20:35:23.225" v="6" actId="20577"/>
          <ac:spMkLst>
            <pc:docMk/>
            <pc:sldMk cId="833934187" sldId="350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D34DD452-AED7-4BCD-A7B0-45FAECFCE9B5}" dt="2024-07-01T20:42:14.570" v="15" actId="20577"/>
        <pc:sldMkLst>
          <pc:docMk/>
          <pc:sldMk cId="3138925818" sldId="356"/>
        </pc:sldMkLst>
        <pc:spChg chg="mod">
          <ac:chgData name="Sara Malakoff" userId="1b880158-51be-4e2e-a40c-657df873ba37" providerId="ADAL" clId="{D34DD452-AED7-4BCD-A7B0-45FAECFCE9B5}" dt="2024-07-01T20:42:14.570" v="15" actId="20577"/>
          <ac:spMkLst>
            <pc:docMk/>
            <pc:sldMk cId="3138925818" sldId="356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D34DD452-AED7-4BCD-A7B0-45FAECFCE9B5}" dt="2024-07-01T20:44:48.650" v="21" actId="20577"/>
        <pc:sldMkLst>
          <pc:docMk/>
          <pc:sldMk cId="2820905032" sldId="357"/>
        </pc:sldMkLst>
        <pc:spChg chg="mod">
          <ac:chgData name="Sara Malakoff" userId="1b880158-51be-4e2e-a40c-657df873ba37" providerId="ADAL" clId="{D34DD452-AED7-4BCD-A7B0-45FAECFCE9B5}" dt="2024-07-01T20:44:48.650" v="21" actId="20577"/>
          <ac:spMkLst>
            <pc:docMk/>
            <pc:sldMk cId="2820905032" sldId="357"/>
            <ac:spMk id="4" creationId="{E7B61D10-BC50-756F-F211-A787540C8761}"/>
          </ac:spMkLst>
        </pc:spChg>
        <pc:spChg chg="mod">
          <ac:chgData name="Sara Malakoff" userId="1b880158-51be-4e2e-a40c-657df873ba37" providerId="ADAL" clId="{D34DD452-AED7-4BCD-A7B0-45FAECFCE9B5}" dt="2024-07-01T20:44:15.708" v="19" actId="20577"/>
          <ac:spMkLst>
            <pc:docMk/>
            <pc:sldMk cId="2820905032" sldId="357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D34DD452-AED7-4BCD-A7B0-45FAECFCE9B5}" dt="2024-07-01T20:45:26.904" v="27" actId="20577"/>
        <pc:sldMkLst>
          <pc:docMk/>
          <pc:sldMk cId="2914081855" sldId="358"/>
        </pc:sldMkLst>
        <pc:spChg chg="mod">
          <ac:chgData name="Sara Malakoff" userId="1b880158-51be-4e2e-a40c-657df873ba37" providerId="ADAL" clId="{D34DD452-AED7-4BCD-A7B0-45FAECFCE9B5}" dt="2024-07-01T20:45:26.904" v="27" actId="20577"/>
          <ac:spMkLst>
            <pc:docMk/>
            <pc:sldMk cId="2914081855" sldId="358"/>
            <ac:spMk id="5" creationId="{00000000-0000-0000-0000-000000000000}"/>
          </ac:spMkLst>
        </pc:spChg>
      </pc:sldChg>
    </pc:docChg>
  </pc:docChgLst>
  <pc:docChgLst>
    <pc:chgData name="Japheth Ominde" userId="9ad07e45-6c77-4eca-985f-8a2b36e3acbd" providerId="ADAL" clId="{C423BF07-B6B2-4C51-A68F-6BAC1B905107}"/>
    <pc:docChg chg="modSld">
      <pc:chgData name="Japheth Ominde" userId="9ad07e45-6c77-4eca-985f-8a2b36e3acbd" providerId="ADAL" clId="{C423BF07-B6B2-4C51-A68F-6BAC1B905107}" dt="2024-03-22T15:19:12.649" v="36" actId="20577"/>
      <pc:docMkLst>
        <pc:docMk/>
      </pc:docMkLst>
      <pc:sldChg chg="modSp mod modCm">
        <pc:chgData name="Japheth Ominde" userId="9ad07e45-6c77-4eca-985f-8a2b36e3acbd" providerId="ADAL" clId="{C423BF07-B6B2-4C51-A68F-6BAC1B905107}" dt="2024-03-22T15:19:12.649" v="36" actId="20577"/>
        <pc:sldMkLst>
          <pc:docMk/>
          <pc:sldMk cId="4189891799" sldId="317"/>
        </pc:sldMkLst>
        <pc:spChg chg="mod">
          <ac:chgData name="Japheth Ominde" userId="9ad07e45-6c77-4eca-985f-8a2b36e3acbd" providerId="ADAL" clId="{C423BF07-B6B2-4C51-A68F-6BAC1B905107}" dt="2024-03-22T15:19:12.649" v="36" actId="20577"/>
          <ac:spMkLst>
            <pc:docMk/>
            <pc:sldMk cId="4189891799" sldId="317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apheth Ominde" userId="9ad07e45-6c77-4eca-985f-8a2b36e3acbd" providerId="ADAL" clId="{C423BF07-B6B2-4C51-A68F-6BAC1B905107}" dt="2024-03-22T15:19:12.649" v="36" actId="20577"/>
              <pc2:cmMkLst xmlns:pc2="http://schemas.microsoft.com/office/powerpoint/2019/9/main/command">
                <pc:docMk/>
                <pc:sldMk cId="4189891799" sldId="317"/>
                <pc2:cmMk id="{A45A8062-EBD7-4E14-9E61-538D78452AB1}"/>
              </pc2:cmMkLst>
            </pc226:cmChg>
            <pc226:cmChg xmlns:pc226="http://schemas.microsoft.com/office/powerpoint/2022/06/main/command" chg="mod">
              <pc226:chgData name="Japheth Ominde" userId="9ad07e45-6c77-4eca-985f-8a2b36e3acbd" providerId="ADAL" clId="{C423BF07-B6B2-4C51-A68F-6BAC1B905107}" dt="2024-03-22T15:19:12.649" v="36" actId="20577"/>
              <pc2:cmMkLst xmlns:pc2="http://schemas.microsoft.com/office/powerpoint/2019/9/main/command">
                <pc:docMk/>
                <pc:sldMk cId="4189891799" sldId="317"/>
                <pc2:cmMk id="{1DB6D26F-278B-4B30-97F7-48FD080525B6}"/>
              </pc2:cmMkLst>
            </pc226:cmChg>
          </p:ext>
        </pc:extLst>
      </pc:sldChg>
      <pc:sldChg chg="modSp mod modCm">
        <pc:chgData name="Japheth Ominde" userId="9ad07e45-6c77-4eca-985f-8a2b36e3acbd" providerId="ADAL" clId="{C423BF07-B6B2-4C51-A68F-6BAC1B905107}" dt="2024-03-22T15:13:07.808" v="4"/>
        <pc:sldMkLst>
          <pc:docMk/>
          <pc:sldMk cId="2783547099" sldId="330"/>
        </pc:sldMkLst>
        <pc:spChg chg="mod">
          <ac:chgData name="Japheth Ominde" userId="9ad07e45-6c77-4eca-985f-8a2b36e3acbd" providerId="ADAL" clId="{C423BF07-B6B2-4C51-A68F-6BAC1B905107}" dt="2024-03-22T15:12:57.484" v="3" actId="20577"/>
          <ac:spMkLst>
            <pc:docMk/>
            <pc:sldMk cId="2783547099" sldId="330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Japheth Ominde" userId="9ad07e45-6c77-4eca-985f-8a2b36e3acbd" providerId="ADAL" clId="{C423BF07-B6B2-4C51-A68F-6BAC1B905107}" dt="2024-03-22T15:13:07.808" v="4"/>
              <pc2:cmMkLst xmlns:pc2="http://schemas.microsoft.com/office/powerpoint/2019/9/main/command">
                <pc:docMk/>
                <pc:sldMk cId="2783547099" sldId="330"/>
                <pc2:cmMk id="{AA497331-1C03-4DCC-9D78-38BB30417451}"/>
              </pc2:cmMkLst>
              <pc226:cmRplyChg chg="add">
                <pc226:chgData name="Japheth Ominde" userId="9ad07e45-6c77-4eca-985f-8a2b36e3acbd" providerId="ADAL" clId="{C423BF07-B6B2-4C51-A68F-6BAC1B905107}" dt="2024-03-22T15:13:07.808" v="4"/>
                <pc2:cmRplyMkLst xmlns:pc2="http://schemas.microsoft.com/office/powerpoint/2019/9/main/command">
                  <pc:docMk/>
                  <pc:sldMk cId="2783547099" sldId="330"/>
                  <pc2:cmMk id="{AA497331-1C03-4DCC-9D78-38BB30417451}"/>
                  <pc2:cmRplyMk id="{73238CDA-43B8-495E-9128-3F887B570223}"/>
                </pc2:cmRplyMkLst>
              </pc226:cmRplyChg>
            </pc226:cmChg>
          </p:ext>
        </pc:extLst>
      </pc:sldChg>
      <pc:sldChg chg="modCm">
        <pc:chgData name="Japheth Ominde" userId="9ad07e45-6c77-4eca-985f-8a2b36e3acbd" providerId="ADAL" clId="{C423BF07-B6B2-4C51-A68F-6BAC1B905107}" dt="2024-03-22T15:12:33.756" v="1"/>
        <pc:sldMkLst>
          <pc:docMk/>
          <pc:sldMk cId="833934187" sldId="35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Japheth Ominde" userId="9ad07e45-6c77-4eca-985f-8a2b36e3acbd" providerId="ADAL" clId="{C423BF07-B6B2-4C51-A68F-6BAC1B905107}" dt="2024-03-22T15:12:33.756" v="1"/>
              <pc2:cmMkLst xmlns:pc2="http://schemas.microsoft.com/office/powerpoint/2019/9/main/command">
                <pc:docMk/>
                <pc:sldMk cId="833934187" sldId="350"/>
                <pc2:cmMk id="{18E23A67-7277-4085-A297-A83E7337A07B}"/>
              </pc2:cmMkLst>
              <pc226:cmRplyChg chg="add mod">
                <pc226:chgData name="Japheth Ominde" userId="9ad07e45-6c77-4eca-985f-8a2b36e3acbd" providerId="ADAL" clId="{C423BF07-B6B2-4C51-A68F-6BAC1B905107}" dt="2024-03-22T15:12:33.756" v="1"/>
                <pc2:cmRplyMkLst xmlns:pc2="http://schemas.microsoft.com/office/powerpoint/2019/9/main/command">
                  <pc:docMk/>
                  <pc:sldMk cId="833934187" sldId="350"/>
                  <pc2:cmMk id="{18E23A67-7277-4085-A297-A83E7337A07B}"/>
                  <pc2:cmRplyMk id="{B03AA4C4-8253-4C88-A732-32680CD0CAAF}"/>
                </pc2:cmRplyMkLst>
              </pc226:cmRplyChg>
            </pc226:cmChg>
          </p:ext>
        </pc:extLst>
      </pc:sldChg>
    </pc:docChg>
  </pc:docChgLst>
  <pc:docChgLst>
    <pc:chgData name="Sara Malakoff" userId="1b880158-51be-4e2e-a40c-657df873ba37" providerId="ADAL" clId="{7894F216-3775-4B9A-8DF8-15F1B287EB17}"/>
    <pc:docChg chg="modSld">
      <pc:chgData name="Sara Malakoff" userId="1b880158-51be-4e2e-a40c-657df873ba37" providerId="ADAL" clId="{7894F216-3775-4B9A-8DF8-15F1B287EB17}" dt="2024-03-20T14:57:55.513" v="9"/>
      <pc:docMkLst>
        <pc:docMk/>
      </pc:docMkLst>
      <pc:sldChg chg="modSp mod modCm">
        <pc:chgData name="Sara Malakoff" userId="1b880158-51be-4e2e-a40c-657df873ba37" providerId="ADAL" clId="{7894F216-3775-4B9A-8DF8-15F1B287EB17}" dt="2024-03-20T14:53:04.611" v="5"/>
        <pc:sldMkLst>
          <pc:docMk/>
          <pc:sldMk cId="53894313" sldId="315"/>
        </pc:sldMkLst>
        <pc:spChg chg="mod">
          <ac:chgData name="Sara Malakoff" userId="1b880158-51be-4e2e-a40c-657df873ba37" providerId="ADAL" clId="{7894F216-3775-4B9A-8DF8-15F1B287EB17}" dt="2024-03-20T14:52:33.670" v="4" actId="20577"/>
          <ac:spMkLst>
            <pc:docMk/>
            <pc:sldMk cId="53894313" sldId="315"/>
            <ac:spMk id="7" creationId="{FE9FEC66-73A1-D13D-B7DB-E4638F95643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 Malakoff" userId="1b880158-51be-4e2e-a40c-657df873ba37" providerId="ADAL" clId="{7894F216-3775-4B9A-8DF8-15F1B287EB17}" dt="2024-03-20T14:53:04.611" v="5"/>
              <pc2:cmMkLst xmlns:pc2="http://schemas.microsoft.com/office/powerpoint/2019/9/main/command">
                <pc:docMk/>
                <pc:sldMk cId="53894313" sldId="315"/>
                <pc2:cmMk id="{342832CC-AC7C-4B3F-9472-DD28E59E75E2}"/>
              </pc2:cmMkLst>
              <pc226:cmRplyChg chg="add">
                <pc226:chgData name="Sara Malakoff" userId="1b880158-51be-4e2e-a40c-657df873ba37" providerId="ADAL" clId="{7894F216-3775-4B9A-8DF8-15F1B287EB17}" dt="2024-03-20T14:53:04.611" v="5"/>
                <pc2:cmRplyMkLst xmlns:pc2="http://schemas.microsoft.com/office/powerpoint/2019/9/main/command">
                  <pc:docMk/>
                  <pc:sldMk cId="53894313" sldId="315"/>
                  <pc2:cmMk id="{342832CC-AC7C-4B3F-9472-DD28E59E75E2}"/>
                  <pc2:cmRplyMk id="{18CF5F0B-ED9A-4EDB-BD4E-71E850081BA9}"/>
                </pc2:cmRplyMkLst>
              </pc226:cmRplyChg>
            </pc226:cmChg>
          </p:ext>
        </pc:extLst>
      </pc:sldChg>
      <pc:sldChg chg="modCm">
        <pc:chgData name="Sara Malakoff" userId="1b880158-51be-4e2e-a40c-657df873ba37" providerId="ADAL" clId="{7894F216-3775-4B9A-8DF8-15F1B287EB17}" dt="2024-03-20T14:57:55.513" v="9"/>
        <pc:sldMkLst>
          <pc:docMk/>
          <pc:sldMk cId="4189891799" sldId="31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 Malakoff" userId="1b880158-51be-4e2e-a40c-657df873ba37" providerId="ADAL" clId="{7894F216-3775-4B9A-8DF8-15F1B287EB17}" dt="2024-03-20T14:57:55.513" v="9"/>
              <pc2:cmMkLst xmlns:pc2="http://schemas.microsoft.com/office/powerpoint/2019/9/main/command">
                <pc:docMk/>
                <pc:sldMk cId="4189891799" sldId="317"/>
                <pc2:cmMk id="{A45A8062-EBD7-4E14-9E61-538D78452AB1}"/>
              </pc2:cmMkLst>
              <pc226:cmRplyChg chg="add">
                <pc226:chgData name="Sara Malakoff" userId="1b880158-51be-4e2e-a40c-657df873ba37" providerId="ADAL" clId="{7894F216-3775-4B9A-8DF8-15F1B287EB17}" dt="2024-03-20T14:57:55.513" v="9"/>
                <pc2:cmRplyMkLst xmlns:pc2="http://schemas.microsoft.com/office/powerpoint/2019/9/main/command">
                  <pc:docMk/>
                  <pc:sldMk cId="4189891799" sldId="317"/>
                  <pc2:cmMk id="{A45A8062-EBD7-4E14-9E61-538D78452AB1}"/>
                  <pc2:cmRplyMk id="{329B360E-56C3-424D-86B3-52D7B37CC92D}"/>
                </pc2:cmRplyMkLst>
              </pc226:cmRplyChg>
            </pc226:cmChg>
          </p:ext>
        </pc:extLst>
      </pc:sldChg>
      <pc:sldChg chg="modCm">
        <pc:chgData name="Sara Malakoff" userId="1b880158-51be-4e2e-a40c-657df873ba37" providerId="ADAL" clId="{7894F216-3775-4B9A-8DF8-15F1B287EB17}" dt="2024-03-20T14:54:23.897" v="7"/>
        <pc:sldMkLst>
          <pc:docMk/>
          <pc:sldMk cId="1988181542" sldId="35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7894F216-3775-4B9A-8DF8-15F1B287EB17}" dt="2024-03-20T14:54:23.897" v="7"/>
              <pc2:cmMkLst xmlns:pc2="http://schemas.microsoft.com/office/powerpoint/2019/9/main/command">
                <pc:docMk/>
                <pc:sldMk cId="1988181542" sldId="352"/>
                <pc2:cmMk id="{3CBB083E-DBCC-435D-9D0B-04422366F400}"/>
              </pc2:cmMkLst>
              <pc226:cmRplyChg chg="add">
                <pc226:chgData name="Sara Malakoff" userId="1b880158-51be-4e2e-a40c-657df873ba37" providerId="ADAL" clId="{7894F216-3775-4B9A-8DF8-15F1B287EB17}" dt="2024-03-20T14:54:10.730" v="6"/>
                <pc2:cmRplyMkLst xmlns:pc2="http://schemas.microsoft.com/office/powerpoint/2019/9/main/command">
                  <pc:docMk/>
                  <pc:sldMk cId="1988181542" sldId="352"/>
                  <pc2:cmMk id="{3CBB083E-DBCC-435D-9D0B-04422366F400}"/>
                  <pc2:cmRplyMk id="{E0702413-D3B4-4073-954A-0DBDE8CD6E57}"/>
                </pc2:cmRplyMkLst>
              </pc226:cmRplyChg>
            </pc226:cmChg>
          </p:ext>
        </pc:extLst>
      </pc:sldChg>
      <pc:sldChg chg="modCm">
        <pc:chgData name="Sara Malakoff" userId="1b880158-51be-4e2e-a40c-657df873ba37" providerId="ADAL" clId="{7894F216-3775-4B9A-8DF8-15F1B287EB17}" dt="2024-03-20T14:55:44.029" v="8"/>
        <pc:sldMkLst>
          <pc:docMk/>
          <pc:sldMk cId="1641836379" sldId="35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 Malakoff" userId="1b880158-51be-4e2e-a40c-657df873ba37" providerId="ADAL" clId="{7894F216-3775-4B9A-8DF8-15F1B287EB17}" dt="2024-03-20T14:55:44.029" v="8"/>
              <pc2:cmMkLst xmlns:pc2="http://schemas.microsoft.com/office/powerpoint/2019/9/main/command">
                <pc:docMk/>
                <pc:sldMk cId="1641836379" sldId="354"/>
                <pc2:cmMk id="{D65302D8-3DEA-47E1-ADC6-520ABCC905E9}"/>
              </pc2:cmMkLst>
              <pc226:cmRplyChg chg="add">
                <pc226:chgData name="Sara Malakoff" userId="1b880158-51be-4e2e-a40c-657df873ba37" providerId="ADAL" clId="{7894F216-3775-4B9A-8DF8-15F1B287EB17}" dt="2024-03-20T14:55:44.029" v="8"/>
                <pc2:cmRplyMkLst xmlns:pc2="http://schemas.microsoft.com/office/powerpoint/2019/9/main/command">
                  <pc:docMk/>
                  <pc:sldMk cId="1641836379" sldId="354"/>
                  <pc2:cmMk id="{D65302D8-3DEA-47E1-ADC6-520ABCC905E9}"/>
                  <pc2:cmRplyMk id="{46571FBE-1CBC-4DF1-A788-3FA49333E1CE}"/>
                </pc2:cmRplyMkLst>
              </pc226:cmRplyChg>
            </pc226:cmChg>
          </p:ext>
        </pc:extLst>
      </pc:sldChg>
    </pc:docChg>
  </pc:docChgLst>
  <pc:docChgLst>
    <pc:chgData name="Amy Agarwal" userId="5e5efb22-f956-43f6-af2a-d8069f8c9622" providerId="ADAL" clId="{2C34F31F-6BF7-134A-927F-B2A34BE4EF3D}"/>
    <pc:docChg chg="addSld modSld">
      <pc:chgData name="Amy Agarwal" userId="5e5efb22-f956-43f6-af2a-d8069f8c9622" providerId="ADAL" clId="{2C34F31F-6BF7-134A-927F-B2A34BE4EF3D}" dt="2023-12-05T19:38:18.780" v="0"/>
      <pc:docMkLst>
        <pc:docMk/>
      </pc:docMkLst>
      <pc:sldChg chg="add">
        <pc:chgData name="Amy Agarwal" userId="5e5efb22-f956-43f6-af2a-d8069f8c9622" providerId="ADAL" clId="{2C34F31F-6BF7-134A-927F-B2A34BE4EF3D}" dt="2023-12-05T19:38:18.780" v="0"/>
        <pc:sldMkLst>
          <pc:docMk/>
          <pc:sldMk cId="323989468" sldId="303"/>
        </pc:sldMkLst>
      </pc:sldChg>
    </pc:docChg>
  </pc:docChgLst>
  <pc:docChgLst>
    <pc:chgData name="Sara Malakoff" userId="1b880158-51be-4e2e-a40c-657df873ba37" providerId="ADAL" clId="{585F693C-BB4C-44D5-AEFA-290238B7D4A9}"/>
    <pc:docChg chg="undo custSel modSld">
      <pc:chgData name="Sara Malakoff" userId="1b880158-51be-4e2e-a40c-657df873ba37" providerId="ADAL" clId="{585F693C-BB4C-44D5-AEFA-290238B7D4A9}" dt="2024-02-15T17:22:24.759" v="363"/>
      <pc:docMkLst>
        <pc:docMk/>
      </pc:docMkLst>
      <pc:sldChg chg="addCm modCm">
        <pc:chgData name="Sara Malakoff" userId="1b880158-51be-4e2e-a40c-657df873ba37" providerId="ADAL" clId="{585F693C-BB4C-44D5-AEFA-290238B7D4A9}" dt="2024-02-08T19:26:45.195" v="3"/>
        <pc:sldMkLst>
          <pc:docMk/>
          <pc:sldMk cId="53894313" sldId="31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Sara Malakoff" userId="1b880158-51be-4e2e-a40c-657df873ba37" providerId="ADAL" clId="{585F693C-BB4C-44D5-AEFA-290238B7D4A9}" dt="2024-02-08T19:26:45.195" v="3"/>
              <pc2:cmMkLst xmlns:pc2="http://schemas.microsoft.com/office/powerpoint/2019/9/main/command">
                <pc:docMk/>
                <pc:sldMk cId="53894313" sldId="315"/>
                <pc2:cmMk id="{342832CC-AC7C-4B3F-9472-DD28E59E75E2}"/>
              </pc2:cmMkLst>
            </pc226:cmChg>
          </p:ext>
        </pc:extLst>
      </pc:sldChg>
      <pc:sldChg chg="modSp mod addCm delCm">
        <pc:chgData name="Sara Malakoff" userId="1b880158-51be-4e2e-a40c-657df873ba37" providerId="ADAL" clId="{585F693C-BB4C-44D5-AEFA-290238B7D4A9}" dt="2024-02-15T17:21:45.180" v="362"/>
        <pc:sldMkLst>
          <pc:docMk/>
          <pc:sldMk cId="3611735358" sldId="316"/>
        </pc:sldMkLst>
        <pc:spChg chg="mod">
          <ac:chgData name="Sara Malakoff" userId="1b880158-51be-4e2e-a40c-657df873ba37" providerId="ADAL" clId="{585F693C-BB4C-44D5-AEFA-290238B7D4A9}" dt="2024-02-15T17:20:57.663" v="361" actId="20577"/>
          <ac:spMkLst>
            <pc:docMk/>
            <pc:sldMk cId="3611735358" sldId="316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Sara Malakoff" userId="1b880158-51be-4e2e-a40c-657df873ba37" providerId="ADAL" clId="{585F693C-BB4C-44D5-AEFA-290238B7D4A9}" dt="2024-02-15T17:21:45.180" v="362"/>
              <pc2:cmMkLst xmlns:pc2="http://schemas.microsoft.com/office/powerpoint/2019/9/main/command">
                <pc:docMk/>
                <pc:sldMk cId="3611735358" sldId="316"/>
                <pc2:cmMk id="{B337134A-953C-4D98-9B5B-24B0E41EC6E7}"/>
              </pc2:cmMkLst>
            </pc226:cmChg>
          </p:ext>
        </pc:extLst>
      </pc:sldChg>
      <pc:sldChg chg="addCm delCm modCm">
        <pc:chgData name="Sara Malakoff" userId="1b880158-51be-4e2e-a40c-657df873ba37" providerId="ADAL" clId="{585F693C-BB4C-44D5-AEFA-290238B7D4A9}" dt="2024-02-08T21:51:51.046" v="241"/>
        <pc:sldMkLst>
          <pc:docMk/>
          <pc:sldMk cId="4189891799" sldId="31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585F693C-BB4C-44D5-AEFA-290238B7D4A9}" dt="2024-02-08T21:51:51.046" v="241"/>
              <pc2:cmMkLst xmlns:pc2="http://schemas.microsoft.com/office/powerpoint/2019/9/main/command">
                <pc:docMk/>
                <pc:sldMk cId="4189891799" sldId="317"/>
                <pc2:cmMk id="{A45A8062-EBD7-4E14-9E61-538D78452AB1}"/>
              </pc2:cmMkLst>
            </pc226:cmChg>
            <pc226:cmChg xmlns:pc226="http://schemas.microsoft.com/office/powerpoint/2022/06/main/command" chg="add del mod">
              <pc226:chgData name="Sara Malakoff" userId="1b880158-51be-4e2e-a40c-657df873ba37" providerId="ADAL" clId="{585F693C-BB4C-44D5-AEFA-290238B7D4A9}" dt="2024-02-08T21:51:12.564" v="240"/>
              <pc2:cmMkLst xmlns:pc2="http://schemas.microsoft.com/office/powerpoint/2019/9/main/command">
                <pc:docMk/>
                <pc:sldMk cId="4189891799" sldId="317"/>
                <pc2:cmMk id="{E23E516C-1594-41FB-8664-62742C126AE3}"/>
              </pc2:cmMkLst>
            </pc226:cmChg>
            <pc226:cmChg xmlns:pc226="http://schemas.microsoft.com/office/powerpoint/2022/06/main/command" chg="add">
              <pc226:chgData name="Sara Malakoff" userId="1b880158-51be-4e2e-a40c-657df873ba37" providerId="ADAL" clId="{585F693C-BB4C-44D5-AEFA-290238B7D4A9}" dt="2024-02-08T21:48:51.767" v="237"/>
              <pc2:cmMkLst xmlns:pc2="http://schemas.microsoft.com/office/powerpoint/2019/9/main/command">
                <pc:docMk/>
                <pc:sldMk cId="4189891799" sldId="317"/>
                <pc2:cmMk id="{1DB6D26F-278B-4B30-97F7-48FD080525B6}"/>
              </pc2:cmMkLst>
            </pc226:cmChg>
          </p:ext>
        </pc:extLst>
      </pc:sldChg>
      <pc:sldChg chg="modSp mod addCm modCm">
        <pc:chgData name="Sara Malakoff" userId="1b880158-51be-4e2e-a40c-657df873ba37" providerId="ADAL" clId="{585F693C-BB4C-44D5-AEFA-290238B7D4A9}" dt="2024-02-15T17:22:24.759" v="363"/>
        <pc:sldMkLst>
          <pc:docMk/>
          <pc:sldMk cId="2783547099" sldId="330"/>
        </pc:sldMkLst>
        <pc:spChg chg="mod">
          <ac:chgData name="Sara Malakoff" userId="1b880158-51be-4e2e-a40c-657df873ba37" providerId="ADAL" clId="{585F693C-BB4C-44D5-AEFA-290238B7D4A9}" dt="2024-02-08T19:40:02.217" v="146" actId="13926"/>
          <ac:spMkLst>
            <pc:docMk/>
            <pc:sldMk cId="2783547099" sldId="330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Sara Malakoff" userId="1b880158-51be-4e2e-a40c-657df873ba37" providerId="ADAL" clId="{585F693C-BB4C-44D5-AEFA-290238B7D4A9}" dt="2024-02-15T17:22:24.759" v="363"/>
              <pc2:cmMkLst xmlns:pc2="http://schemas.microsoft.com/office/powerpoint/2019/9/main/command">
                <pc:docMk/>
                <pc:sldMk cId="2783547099" sldId="330"/>
                <pc2:cmMk id="{AA497331-1C03-4DCC-9D78-38BB30417451}"/>
              </pc2:cmMkLst>
            </pc226:cmChg>
          </p:ext>
        </pc:extLst>
      </pc:sldChg>
      <pc:sldChg chg="modSp mod addCm">
        <pc:chgData name="Sara Malakoff" userId="1b880158-51be-4e2e-a40c-657df873ba37" providerId="ADAL" clId="{585F693C-BB4C-44D5-AEFA-290238B7D4A9}" dt="2024-02-08T19:35:38.832" v="132"/>
        <pc:sldMkLst>
          <pc:docMk/>
          <pc:sldMk cId="833934187" sldId="350"/>
        </pc:sldMkLst>
        <pc:spChg chg="mod">
          <ac:chgData name="Sara Malakoff" userId="1b880158-51be-4e2e-a40c-657df873ba37" providerId="ADAL" clId="{585F693C-BB4C-44D5-AEFA-290238B7D4A9}" dt="2024-02-08T19:34:19.620" v="131" actId="12"/>
          <ac:spMkLst>
            <pc:docMk/>
            <pc:sldMk cId="833934187" sldId="350"/>
            <ac:spMk id="3" creationId="{A0CEFAE2-C41E-E198-BFF4-7AE36CD8C768}"/>
          </ac:spMkLst>
        </pc:spChg>
        <pc:spChg chg="mod">
          <ac:chgData name="Sara Malakoff" userId="1b880158-51be-4e2e-a40c-657df873ba37" providerId="ADAL" clId="{585F693C-BB4C-44D5-AEFA-290238B7D4A9}" dt="2024-02-08T19:33:48.827" v="114" actId="20577"/>
          <ac:spMkLst>
            <pc:docMk/>
            <pc:sldMk cId="833934187" sldId="350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585F693C-BB4C-44D5-AEFA-290238B7D4A9}" dt="2024-02-08T19:35:38.832" v="132"/>
              <pc2:cmMkLst xmlns:pc2="http://schemas.microsoft.com/office/powerpoint/2019/9/main/command">
                <pc:docMk/>
                <pc:sldMk cId="833934187" sldId="350"/>
                <pc2:cmMk id="{18E23A67-7277-4085-A297-A83E7337A07B}"/>
              </pc2:cmMkLst>
            </pc226:cmChg>
          </p:ext>
        </pc:extLst>
      </pc:sldChg>
      <pc:sldChg chg="modSp mod addCm modCm">
        <pc:chgData name="Sara Malakoff" userId="1b880158-51be-4e2e-a40c-657df873ba37" providerId="ADAL" clId="{585F693C-BB4C-44D5-AEFA-290238B7D4A9}" dt="2024-02-08T21:23:25.054" v="157"/>
        <pc:sldMkLst>
          <pc:docMk/>
          <pc:sldMk cId="1988181542" sldId="352"/>
        </pc:sldMkLst>
        <pc:spChg chg="mod">
          <ac:chgData name="Sara Malakoff" userId="1b880158-51be-4e2e-a40c-657df873ba37" providerId="ADAL" clId="{585F693C-BB4C-44D5-AEFA-290238B7D4A9}" dt="2024-02-08T19:46:15.330" v="151" actId="20577"/>
          <ac:spMkLst>
            <pc:docMk/>
            <pc:sldMk cId="1988181542" sldId="352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Sara Malakoff" userId="1b880158-51be-4e2e-a40c-657df873ba37" providerId="ADAL" clId="{585F693C-BB4C-44D5-AEFA-290238B7D4A9}" dt="2024-02-08T21:23:25.054" v="157"/>
              <pc2:cmMkLst xmlns:pc2="http://schemas.microsoft.com/office/powerpoint/2019/9/main/command">
                <pc:docMk/>
                <pc:sldMk cId="1988181542" sldId="352"/>
                <pc2:cmMk id="{3CBB083E-DBCC-435D-9D0B-04422366F400}"/>
              </pc2:cmMkLst>
            </pc226:cmChg>
          </p:ext>
        </pc:extLst>
      </pc:sldChg>
      <pc:sldChg chg="modSp mod">
        <pc:chgData name="Sara Malakoff" userId="1b880158-51be-4e2e-a40c-657df873ba37" providerId="ADAL" clId="{585F693C-BB4C-44D5-AEFA-290238B7D4A9}" dt="2024-02-08T21:21:36.413" v="156" actId="20577"/>
        <pc:sldMkLst>
          <pc:docMk/>
          <pc:sldMk cId="1288736080" sldId="353"/>
        </pc:sldMkLst>
        <pc:spChg chg="mod">
          <ac:chgData name="Sara Malakoff" userId="1b880158-51be-4e2e-a40c-657df873ba37" providerId="ADAL" clId="{585F693C-BB4C-44D5-AEFA-290238B7D4A9}" dt="2024-02-08T21:21:36.413" v="156" actId="20577"/>
          <ac:spMkLst>
            <pc:docMk/>
            <pc:sldMk cId="1288736080" sldId="353"/>
            <ac:spMk id="5" creationId="{00000000-0000-0000-0000-000000000000}"/>
          </ac:spMkLst>
        </pc:spChg>
      </pc:sldChg>
      <pc:sldChg chg="modSp mod addCm delCm modCm">
        <pc:chgData name="Sara Malakoff" userId="1b880158-51be-4e2e-a40c-657df873ba37" providerId="ADAL" clId="{585F693C-BB4C-44D5-AEFA-290238B7D4A9}" dt="2024-02-08T21:31:07.070" v="234"/>
        <pc:sldMkLst>
          <pc:docMk/>
          <pc:sldMk cId="1641836379" sldId="354"/>
        </pc:sldMkLst>
        <pc:spChg chg="mod">
          <ac:chgData name="Sara Malakoff" userId="1b880158-51be-4e2e-a40c-657df873ba37" providerId="ADAL" clId="{585F693C-BB4C-44D5-AEFA-290238B7D4A9}" dt="2024-02-08T21:30:18.747" v="232" actId="20577"/>
          <ac:spMkLst>
            <pc:docMk/>
            <pc:sldMk cId="1641836379" sldId="354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585F693C-BB4C-44D5-AEFA-290238B7D4A9}" dt="2024-02-08T21:30:59.079" v="233"/>
              <pc2:cmMkLst xmlns:pc2="http://schemas.microsoft.com/office/powerpoint/2019/9/main/command">
                <pc:docMk/>
                <pc:sldMk cId="1641836379" sldId="354"/>
                <pc2:cmMk id="{DC6719C6-5C19-4065-AF0E-21D010B694A1}"/>
              </pc2:cmMkLst>
            </pc226:cmChg>
            <pc226:cmChg xmlns:pc226="http://schemas.microsoft.com/office/powerpoint/2022/06/main/command" chg="add mod">
              <pc226:chgData name="Sara Malakoff" userId="1b880158-51be-4e2e-a40c-657df873ba37" providerId="ADAL" clId="{585F693C-BB4C-44D5-AEFA-290238B7D4A9}" dt="2024-02-08T21:31:07.070" v="234"/>
              <pc2:cmMkLst xmlns:pc2="http://schemas.microsoft.com/office/powerpoint/2019/9/main/command">
                <pc:docMk/>
                <pc:sldMk cId="1641836379" sldId="354"/>
                <pc2:cmMk id="{D65302D8-3DEA-47E1-ADC6-520ABCC905E9}"/>
              </pc2:cmMkLst>
            </pc226:cmChg>
            <pc226:cmChg xmlns:pc226="http://schemas.microsoft.com/office/powerpoint/2022/06/main/command" chg="add del">
              <pc226:chgData name="Sara Malakoff" userId="1b880158-51be-4e2e-a40c-657df873ba37" providerId="ADAL" clId="{585F693C-BB4C-44D5-AEFA-290238B7D4A9}" dt="2024-02-08T21:27:44.470" v="217"/>
              <pc2:cmMkLst xmlns:pc2="http://schemas.microsoft.com/office/powerpoint/2019/9/main/command">
                <pc:docMk/>
                <pc:sldMk cId="1641836379" sldId="354"/>
                <pc2:cmMk id="{CC9E5CF6-F958-4497-8713-72E9AE5B412B}"/>
              </pc2:cmMkLst>
            </pc226:cmChg>
          </p:ext>
        </pc:extLst>
      </pc:sldChg>
      <pc:sldChg chg="addCm">
        <pc:chgData name="Sara Malakoff" userId="1b880158-51be-4e2e-a40c-657df873ba37" providerId="ADAL" clId="{585F693C-BB4C-44D5-AEFA-290238B7D4A9}" dt="2024-02-08T21:32:47.705" v="235"/>
        <pc:sldMkLst>
          <pc:docMk/>
          <pc:sldMk cId="2161729900" sldId="35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585F693C-BB4C-44D5-AEFA-290238B7D4A9}" dt="2024-02-08T21:32:47.705" v="235"/>
              <pc2:cmMkLst xmlns:pc2="http://schemas.microsoft.com/office/powerpoint/2019/9/main/command">
                <pc:docMk/>
                <pc:sldMk cId="2161729900" sldId="355"/>
                <pc2:cmMk id="{C892B082-C9B4-42ED-A0E6-D2670169AC70}"/>
              </pc2:cmMkLst>
            </pc226:cmChg>
          </p:ext>
        </pc:extLst>
      </pc:sldChg>
      <pc:sldChg chg="modSp mod addCm delCm">
        <pc:chgData name="Sara Malakoff" userId="1b880158-51be-4e2e-a40c-657df873ba37" providerId="ADAL" clId="{585F693C-BB4C-44D5-AEFA-290238B7D4A9}" dt="2024-02-09T16:14:11.102" v="311"/>
        <pc:sldMkLst>
          <pc:docMk/>
          <pc:sldMk cId="2820905032" sldId="357"/>
        </pc:sldMkLst>
        <pc:spChg chg="mod">
          <ac:chgData name="Sara Malakoff" userId="1b880158-51be-4e2e-a40c-657df873ba37" providerId="ADAL" clId="{585F693C-BB4C-44D5-AEFA-290238B7D4A9}" dt="2024-02-09T16:13:54.231" v="310" actId="20577"/>
          <ac:spMkLst>
            <pc:docMk/>
            <pc:sldMk cId="2820905032" sldId="357"/>
            <ac:spMk id="4" creationId="{E7B61D10-BC50-756F-F211-A787540C8761}"/>
          </ac:spMkLst>
        </pc:spChg>
        <pc:spChg chg="mod">
          <ac:chgData name="Sara Malakoff" userId="1b880158-51be-4e2e-a40c-657df873ba37" providerId="ADAL" clId="{585F693C-BB4C-44D5-AEFA-290238B7D4A9}" dt="2024-02-09T16:11:59.690" v="273" actId="20577"/>
          <ac:spMkLst>
            <pc:docMk/>
            <pc:sldMk cId="2820905032" sldId="357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Sara Malakoff" userId="1b880158-51be-4e2e-a40c-657df873ba37" providerId="ADAL" clId="{585F693C-BB4C-44D5-AEFA-290238B7D4A9}" dt="2024-02-09T16:14:11.102" v="311"/>
              <pc2:cmMkLst xmlns:pc2="http://schemas.microsoft.com/office/powerpoint/2019/9/main/command">
                <pc:docMk/>
                <pc:sldMk cId="2820905032" sldId="357"/>
                <pc2:cmMk id="{91CBA517-6C52-4EF3-AE4A-83168F0647A7}"/>
              </pc2:cmMkLst>
            </pc226:cmChg>
          </p:ext>
        </pc:extLst>
      </pc:sldChg>
      <pc:sldChg chg="modSp mod addCm">
        <pc:chgData name="Sara Malakoff" userId="1b880158-51be-4e2e-a40c-657df873ba37" providerId="ADAL" clId="{585F693C-BB4C-44D5-AEFA-290238B7D4A9}" dt="2024-02-09T16:17:06.801" v="334"/>
        <pc:sldMkLst>
          <pc:docMk/>
          <pc:sldMk cId="2914081855" sldId="358"/>
        </pc:sldMkLst>
        <pc:spChg chg="mod">
          <ac:chgData name="Sara Malakoff" userId="1b880158-51be-4e2e-a40c-657df873ba37" providerId="ADAL" clId="{585F693C-BB4C-44D5-AEFA-290238B7D4A9}" dt="2024-02-09T16:15:26.043" v="333" actId="20577"/>
          <ac:spMkLst>
            <pc:docMk/>
            <pc:sldMk cId="2914081855" sldId="358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585F693C-BB4C-44D5-AEFA-290238B7D4A9}" dt="2024-02-09T16:17:06.801" v="334"/>
              <pc2:cmMkLst xmlns:pc2="http://schemas.microsoft.com/office/powerpoint/2019/9/main/command">
                <pc:docMk/>
                <pc:sldMk cId="2914081855" sldId="358"/>
                <pc2:cmMk id="{912E4CE4-8CD3-4223-89C1-8B9107965AB3}"/>
              </pc2:cmMkLst>
            </pc226:cmChg>
          </p:ext>
        </pc:extLst>
      </pc:sldChg>
    </pc:docChg>
  </pc:docChgLst>
  <pc:docChgLst>
    <pc:chgData name="Amy Agarwal" userId="S::aagarwal@engenderhealth.org::5e5efb22-f956-43f6-af2a-d8069f8c9622" providerId="AD" clId="Web-{842EC2CA-4A90-CCF3-74F0-96C6C95C8B9A}"/>
    <pc:docChg chg="modSld">
      <pc:chgData name="Amy Agarwal" userId="S::aagarwal@engenderhealth.org::5e5efb22-f956-43f6-af2a-d8069f8c9622" providerId="AD" clId="Web-{842EC2CA-4A90-CCF3-74F0-96C6C95C8B9A}" dt="2024-04-26T18:34:16.246" v="1"/>
      <pc:docMkLst>
        <pc:docMk/>
      </pc:docMkLst>
      <pc:sldChg chg="modSp">
        <pc:chgData name="Amy Agarwal" userId="S::aagarwal@engenderhealth.org::5e5efb22-f956-43f6-af2a-d8069f8c9622" providerId="AD" clId="Web-{842EC2CA-4A90-CCF3-74F0-96C6C95C8B9A}" dt="2024-04-26T18:34:16.246" v="1"/>
        <pc:sldMkLst>
          <pc:docMk/>
          <pc:sldMk cId="833934187" sldId="350"/>
        </pc:sldMkLst>
        <pc:spChg chg="mod">
          <ac:chgData name="Amy Agarwal" userId="S::aagarwal@engenderhealth.org::5e5efb22-f956-43f6-af2a-d8069f8c9622" providerId="AD" clId="Web-{842EC2CA-4A90-CCF3-74F0-96C6C95C8B9A}" dt="2024-04-26T18:34:16.246" v="1"/>
          <ac:spMkLst>
            <pc:docMk/>
            <pc:sldMk cId="833934187" sldId="350"/>
            <ac:spMk id="2" creationId="{6BAB3CF5-A82F-96E0-DCAF-8055B6ECDF87}"/>
          </ac:spMkLst>
        </pc:spChg>
      </pc:sldChg>
    </pc:docChg>
  </pc:docChgLst>
  <pc:docChgLst>
    <pc:chgData name="Sara Malakoff" userId="S::smalakoff@engenderhealth.org::1b880158-51be-4e2e-a40c-657df873ba37" providerId="AD" clId="Web-{A2E3BC16-B5D3-47DC-8E99-1E39838FF664}"/>
    <pc:docChg chg="modSld">
      <pc:chgData name="Sara Malakoff" userId="S::smalakoff@engenderhealth.org::1b880158-51be-4e2e-a40c-657df873ba37" providerId="AD" clId="Web-{A2E3BC16-B5D3-47DC-8E99-1E39838FF664}" dt="2024-03-20T14:50:59.985" v="6" actId="20577"/>
      <pc:docMkLst>
        <pc:docMk/>
      </pc:docMkLst>
      <pc:sldChg chg="modSp">
        <pc:chgData name="Sara Malakoff" userId="S::smalakoff@engenderhealth.org::1b880158-51be-4e2e-a40c-657df873ba37" providerId="AD" clId="Web-{A2E3BC16-B5D3-47DC-8E99-1E39838FF664}" dt="2024-03-20T14:50:59.985" v="6" actId="20577"/>
        <pc:sldMkLst>
          <pc:docMk/>
          <pc:sldMk cId="53894313" sldId="315"/>
        </pc:sldMkLst>
        <pc:spChg chg="mod">
          <ac:chgData name="Sara Malakoff" userId="S::smalakoff@engenderhealth.org::1b880158-51be-4e2e-a40c-657df873ba37" providerId="AD" clId="Web-{A2E3BC16-B5D3-47DC-8E99-1E39838FF664}" dt="2024-03-20T14:50:59.985" v="6" actId="20577"/>
          <ac:spMkLst>
            <pc:docMk/>
            <pc:sldMk cId="53894313" sldId="315"/>
            <ac:spMk id="7" creationId="{FE9FEC66-73A1-D13D-B7DB-E4638F956438}"/>
          </ac:spMkLst>
        </pc:spChg>
      </pc:sldChg>
    </pc:docChg>
  </pc:docChgLst>
  <pc:docChgLst>
    <pc:chgData name="Amy Agarwal" userId="5e5efb22-f956-43f6-af2a-d8069f8c9622" providerId="ADAL" clId="{10EE598D-F6DF-3244-B4E5-1670DB5891C8}"/>
    <pc:docChg chg="custSel modSld">
      <pc:chgData name="Amy Agarwal" userId="5e5efb22-f956-43f6-af2a-d8069f8c9622" providerId="ADAL" clId="{10EE598D-F6DF-3244-B4E5-1670DB5891C8}" dt="2024-04-02T19:31:34.623" v="204" actId="20577"/>
      <pc:docMkLst>
        <pc:docMk/>
      </pc:docMkLst>
      <pc:sldChg chg="delCm">
        <pc:chgData name="Amy Agarwal" userId="5e5efb22-f956-43f6-af2a-d8069f8c9622" providerId="ADAL" clId="{10EE598D-F6DF-3244-B4E5-1670DB5891C8}" dt="2024-04-02T17:44:33.716" v="0"/>
        <pc:sldMkLst>
          <pc:docMk/>
          <pc:sldMk cId="53894313" sldId="31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10EE598D-F6DF-3244-B4E5-1670DB5891C8}" dt="2024-04-02T17:44:33.716" v="0"/>
              <pc2:cmMkLst xmlns:pc2="http://schemas.microsoft.com/office/powerpoint/2019/9/main/command">
                <pc:docMk/>
                <pc:sldMk cId="53894313" sldId="315"/>
                <pc2:cmMk id="{342832CC-AC7C-4B3F-9472-DD28E59E75E2}"/>
              </pc2:cmMkLst>
            </pc226:cmChg>
          </p:ext>
        </pc:extLst>
      </pc:sldChg>
      <pc:sldChg chg="modSp mod">
        <pc:chgData name="Amy Agarwal" userId="5e5efb22-f956-43f6-af2a-d8069f8c9622" providerId="ADAL" clId="{10EE598D-F6DF-3244-B4E5-1670DB5891C8}" dt="2024-04-02T17:46:36.467" v="118" actId="20577"/>
        <pc:sldMkLst>
          <pc:docMk/>
          <pc:sldMk cId="3611735358" sldId="316"/>
        </pc:sldMkLst>
        <pc:spChg chg="mod">
          <ac:chgData name="Amy Agarwal" userId="5e5efb22-f956-43f6-af2a-d8069f8c9622" providerId="ADAL" clId="{10EE598D-F6DF-3244-B4E5-1670DB5891C8}" dt="2024-04-02T17:46:36.467" v="118" actId="20577"/>
          <ac:spMkLst>
            <pc:docMk/>
            <pc:sldMk cId="3611735358" sldId="316"/>
            <ac:spMk id="5" creationId="{00000000-0000-0000-0000-000000000000}"/>
          </ac:spMkLst>
        </pc:spChg>
      </pc:sldChg>
      <pc:sldChg chg="modSp mod delCm">
        <pc:chgData name="Amy Agarwal" userId="5e5efb22-f956-43f6-af2a-d8069f8c9622" providerId="ADAL" clId="{10EE598D-F6DF-3244-B4E5-1670DB5891C8}" dt="2024-04-02T19:29:39.485" v="168" actId="20577"/>
        <pc:sldMkLst>
          <pc:docMk/>
          <pc:sldMk cId="4189891799" sldId="317"/>
        </pc:sldMkLst>
        <pc:spChg chg="mod">
          <ac:chgData name="Amy Agarwal" userId="5e5efb22-f956-43f6-af2a-d8069f8c9622" providerId="ADAL" clId="{10EE598D-F6DF-3244-B4E5-1670DB5891C8}" dt="2024-04-02T19:29:39.485" v="168" actId="20577"/>
          <ac:spMkLst>
            <pc:docMk/>
            <pc:sldMk cId="4189891799" sldId="317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10EE598D-F6DF-3244-B4E5-1670DB5891C8}" dt="2024-04-02T19:28:32.228" v="156"/>
              <pc2:cmMkLst xmlns:pc2="http://schemas.microsoft.com/office/powerpoint/2019/9/main/command">
                <pc:docMk/>
                <pc:sldMk cId="4189891799" sldId="317"/>
                <pc2:cmMk id="{A45A8062-EBD7-4E14-9E61-538D78452AB1}"/>
              </pc2:cmMkLst>
            </pc226:cmChg>
          </p:ext>
        </pc:extLst>
      </pc:sldChg>
      <pc:sldChg chg="modSp mod">
        <pc:chgData name="Amy Agarwal" userId="5e5efb22-f956-43f6-af2a-d8069f8c9622" providerId="ADAL" clId="{10EE598D-F6DF-3244-B4E5-1670DB5891C8}" dt="2024-04-02T17:47:10.332" v="135" actId="20577"/>
        <pc:sldMkLst>
          <pc:docMk/>
          <pc:sldMk cId="4000584011" sldId="329"/>
        </pc:sldMkLst>
        <pc:spChg chg="mod">
          <ac:chgData name="Amy Agarwal" userId="5e5efb22-f956-43f6-af2a-d8069f8c9622" providerId="ADAL" clId="{10EE598D-F6DF-3244-B4E5-1670DB5891C8}" dt="2024-04-02T17:47:10.332" v="135" actId="20577"/>
          <ac:spMkLst>
            <pc:docMk/>
            <pc:sldMk cId="4000584011" sldId="329"/>
            <ac:spMk id="5" creationId="{00000000-0000-0000-0000-000000000000}"/>
          </ac:spMkLst>
        </pc:spChg>
      </pc:sldChg>
      <pc:sldChg chg="modSp mod delCm">
        <pc:chgData name="Amy Agarwal" userId="5e5efb22-f956-43f6-af2a-d8069f8c9622" providerId="ADAL" clId="{10EE598D-F6DF-3244-B4E5-1670DB5891C8}" dt="2024-04-02T17:57:19.968" v="139" actId="1076"/>
        <pc:sldMkLst>
          <pc:docMk/>
          <pc:sldMk cId="2783547099" sldId="330"/>
        </pc:sldMkLst>
        <pc:spChg chg="mod">
          <ac:chgData name="Amy Agarwal" userId="5e5efb22-f956-43f6-af2a-d8069f8c9622" providerId="ADAL" clId="{10EE598D-F6DF-3244-B4E5-1670DB5891C8}" dt="2024-04-02T17:57:19.968" v="139" actId="1076"/>
          <ac:spMkLst>
            <pc:docMk/>
            <pc:sldMk cId="2783547099" sldId="330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10EE598D-F6DF-3244-B4E5-1670DB5891C8}" dt="2024-04-02T17:48:56.463" v="137"/>
              <pc2:cmMkLst xmlns:pc2="http://schemas.microsoft.com/office/powerpoint/2019/9/main/command">
                <pc:docMk/>
                <pc:sldMk cId="2783547099" sldId="330"/>
                <pc2:cmMk id="{AA497331-1C03-4DCC-9D78-38BB30417451}"/>
              </pc2:cmMkLst>
            </pc226:cmChg>
          </p:ext>
        </pc:extLst>
      </pc:sldChg>
      <pc:sldChg chg="modSp mod delCm">
        <pc:chgData name="Amy Agarwal" userId="5e5efb22-f956-43f6-af2a-d8069f8c9622" providerId="ADAL" clId="{10EE598D-F6DF-3244-B4E5-1670DB5891C8}" dt="2024-04-02T17:57:25.574" v="140" actId="1076"/>
        <pc:sldMkLst>
          <pc:docMk/>
          <pc:sldMk cId="833934187" sldId="350"/>
        </pc:sldMkLst>
        <pc:spChg chg="mod">
          <ac:chgData name="Amy Agarwal" userId="5e5efb22-f956-43f6-af2a-d8069f8c9622" providerId="ADAL" clId="{10EE598D-F6DF-3244-B4E5-1670DB5891C8}" dt="2024-04-02T17:57:25.574" v="140" actId="1076"/>
          <ac:spMkLst>
            <pc:docMk/>
            <pc:sldMk cId="833934187" sldId="350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10EE598D-F6DF-3244-B4E5-1670DB5891C8}" dt="2024-04-02T17:48:50.633" v="136"/>
              <pc2:cmMkLst xmlns:pc2="http://schemas.microsoft.com/office/powerpoint/2019/9/main/command">
                <pc:docMk/>
                <pc:sldMk cId="833934187" sldId="350"/>
                <pc2:cmMk id="{18E23A67-7277-4085-A297-A83E7337A07B}"/>
              </pc2:cmMkLst>
            </pc226:cmChg>
          </p:ext>
        </pc:extLst>
      </pc:sldChg>
      <pc:sldChg chg="modSp mod">
        <pc:chgData name="Amy Agarwal" userId="5e5efb22-f956-43f6-af2a-d8069f8c9622" providerId="ADAL" clId="{10EE598D-F6DF-3244-B4E5-1670DB5891C8}" dt="2024-04-02T17:57:14.816" v="138" actId="1076"/>
        <pc:sldMkLst>
          <pc:docMk/>
          <pc:sldMk cId="669109228" sldId="351"/>
        </pc:sldMkLst>
        <pc:spChg chg="mod">
          <ac:chgData name="Amy Agarwal" userId="5e5efb22-f956-43f6-af2a-d8069f8c9622" providerId="ADAL" clId="{10EE598D-F6DF-3244-B4E5-1670DB5891C8}" dt="2024-04-02T17:57:14.816" v="138" actId="1076"/>
          <ac:spMkLst>
            <pc:docMk/>
            <pc:sldMk cId="669109228" sldId="351"/>
            <ac:spMk id="5" creationId="{00000000-0000-0000-0000-000000000000}"/>
          </ac:spMkLst>
        </pc:spChg>
      </pc:sldChg>
      <pc:sldChg chg="delCm modCm">
        <pc:chgData name="Amy Agarwal" userId="5e5efb22-f956-43f6-af2a-d8069f8c9622" providerId="ADAL" clId="{10EE598D-F6DF-3244-B4E5-1670DB5891C8}" dt="2024-04-02T17:58:38.712" v="142"/>
        <pc:sldMkLst>
          <pc:docMk/>
          <pc:sldMk cId="1988181542" sldId="35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my Agarwal" userId="5e5efb22-f956-43f6-af2a-d8069f8c9622" providerId="ADAL" clId="{10EE598D-F6DF-3244-B4E5-1670DB5891C8}" dt="2024-04-02T17:58:38.712" v="142"/>
              <pc2:cmMkLst xmlns:pc2="http://schemas.microsoft.com/office/powerpoint/2019/9/main/command">
                <pc:docMk/>
                <pc:sldMk cId="1988181542" sldId="352"/>
                <pc2:cmMk id="{3CBB083E-DBCC-435D-9D0B-04422366F400}"/>
              </pc2:cmMkLst>
            </pc226:cmChg>
          </p:ext>
        </pc:extLst>
      </pc:sldChg>
      <pc:sldChg chg="delCm">
        <pc:chgData name="Amy Agarwal" userId="5e5efb22-f956-43f6-af2a-d8069f8c9622" providerId="ADAL" clId="{10EE598D-F6DF-3244-B4E5-1670DB5891C8}" dt="2024-04-02T19:18:25.055" v="144"/>
        <pc:sldMkLst>
          <pc:docMk/>
          <pc:sldMk cId="1641836379" sldId="35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10EE598D-F6DF-3244-B4E5-1670DB5891C8}" dt="2024-04-02T19:18:25.055" v="144"/>
              <pc2:cmMkLst xmlns:pc2="http://schemas.microsoft.com/office/powerpoint/2019/9/main/command">
                <pc:docMk/>
                <pc:sldMk cId="1641836379" sldId="354"/>
                <pc2:cmMk id="{DC6719C6-5C19-4065-AF0E-21D010B694A1}"/>
              </pc2:cmMkLst>
            </pc226:cmChg>
            <pc226:cmChg xmlns:pc226="http://schemas.microsoft.com/office/powerpoint/2022/06/main/command" chg="del">
              <pc226:chgData name="Amy Agarwal" userId="5e5efb22-f956-43f6-af2a-d8069f8c9622" providerId="ADAL" clId="{10EE598D-F6DF-3244-B4E5-1670DB5891C8}" dt="2024-04-02T19:18:21.952" v="143"/>
              <pc2:cmMkLst xmlns:pc2="http://schemas.microsoft.com/office/powerpoint/2019/9/main/command">
                <pc:docMk/>
                <pc:sldMk cId="1641836379" sldId="354"/>
                <pc2:cmMk id="{D65302D8-3DEA-47E1-ADC6-520ABCC905E9}"/>
              </pc2:cmMkLst>
            </pc226:cmChg>
          </p:ext>
        </pc:extLst>
      </pc:sldChg>
      <pc:sldChg chg="addSp delSp modSp mod delCm modCm">
        <pc:chgData name="Amy Agarwal" userId="5e5efb22-f956-43f6-af2a-d8069f8c9622" providerId="ADAL" clId="{10EE598D-F6DF-3244-B4E5-1670DB5891C8}" dt="2024-04-02T19:27:42.380" v="155"/>
        <pc:sldMkLst>
          <pc:docMk/>
          <pc:sldMk cId="2161729900" sldId="355"/>
        </pc:sldMkLst>
        <pc:spChg chg="add del mod">
          <ac:chgData name="Amy Agarwal" userId="5e5efb22-f956-43f6-af2a-d8069f8c9622" providerId="ADAL" clId="{10EE598D-F6DF-3244-B4E5-1670DB5891C8}" dt="2024-04-02T19:27:30.866" v="151"/>
          <ac:spMkLst>
            <pc:docMk/>
            <pc:sldMk cId="2161729900" sldId="355"/>
            <ac:spMk id="5" creationId="{6FCBA7EC-A2C3-21A2-14C0-6E2AEC234AAE}"/>
          </ac:spMkLst>
        </pc:spChg>
        <pc:picChg chg="del">
          <ac:chgData name="Amy Agarwal" userId="5e5efb22-f956-43f6-af2a-d8069f8c9622" providerId="ADAL" clId="{10EE598D-F6DF-3244-B4E5-1670DB5891C8}" dt="2024-04-02T19:25:31.198" v="145" actId="478"/>
          <ac:picMkLst>
            <pc:docMk/>
            <pc:sldMk cId="2161729900" sldId="355"/>
            <ac:picMk id="3" creationId="{D32AA654-F2DE-1182-C07E-4563843972DB}"/>
          </ac:picMkLst>
        </pc:picChg>
        <pc:picChg chg="add del">
          <ac:chgData name="Amy Agarwal" userId="5e5efb22-f956-43f6-af2a-d8069f8c9622" providerId="ADAL" clId="{10EE598D-F6DF-3244-B4E5-1670DB5891C8}" dt="2024-04-02T19:27:19.842" v="148" actId="478"/>
          <ac:picMkLst>
            <pc:docMk/>
            <pc:sldMk cId="2161729900" sldId="355"/>
            <ac:picMk id="4" creationId="{0F9E5B6E-A5D5-6E45-3144-4DA6BBF0FB23}"/>
          </ac:picMkLst>
        </pc:picChg>
        <pc:picChg chg="add mod">
          <ac:chgData name="Amy Agarwal" userId="5e5efb22-f956-43f6-af2a-d8069f8c9622" providerId="ADAL" clId="{10EE598D-F6DF-3244-B4E5-1670DB5891C8}" dt="2024-04-02T19:27:39.377" v="154" actId="14100"/>
          <ac:picMkLst>
            <pc:docMk/>
            <pc:sldMk cId="2161729900" sldId="355"/>
            <ac:picMk id="6" creationId="{62200FA4-D975-85F5-2352-E65B29D9BF93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my Agarwal" userId="5e5efb22-f956-43f6-af2a-d8069f8c9622" providerId="ADAL" clId="{10EE598D-F6DF-3244-B4E5-1670DB5891C8}" dt="2024-04-02T19:27:42.380" v="155"/>
              <pc2:cmMkLst xmlns:pc2="http://schemas.microsoft.com/office/powerpoint/2019/9/main/command">
                <pc:docMk/>
                <pc:sldMk cId="2161729900" sldId="355"/>
                <pc2:cmMk id="{C892B082-C9B4-42ED-A0E6-D2670169AC70}"/>
              </pc2:cmMkLst>
            </pc226:cmChg>
          </p:ext>
        </pc:extLst>
      </pc:sldChg>
      <pc:sldChg chg="modSp mod">
        <pc:chgData name="Amy Agarwal" userId="5e5efb22-f956-43f6-af2a-d8069f8c9622" providerId="ADAL" clId="{10EE598D-F6DF-3244-B4E5-1670DB5891C8}" dt="2024-04-02T19:30:14.148" v="169" actId="20577"/>
        <pc:sldMkLst>
          <pc:docMk/>
          <pc:sldMk cId="2820905032" sldId="357"/>
        </pc:sldMkLst>
        <pc:spChg chg="mod">
          <ac:chgData name="Amy Agarwal" userId="5e5efb22-f956-43f6-af2a-d8069f8c9622" providerId="ADAL" clId="{10EE598D-F6DF-3244-B4E5-1670DB5891C8}" dt="2024-04-02T19:30:14.148" v="169" actId="20577"/>
          <ac:spMkLst>
            <pc:docMk/>
            <pc:sldMk cId="2820905032" sldId="357"/>
            <ac:spMk id="5" creationId="{00000000-0000-0000-0000-000000000000}"/>
          </ac:spMkLst>
        </pc:spChg>
      </pc:sldChg>
      <pc:sldChg chg="modSp mod delCm modCm">
        <pc:chgData name="Amy Agarwal" userId="5e5efb22-f956-43f6-af2a-d8069f8c9622" providerId="ADAL" clId="{10EE598D-F6DF-3244-B4E5-1670DB5891C8}" dt="2024-04-02T19:31:34.623" v="204" actId="20577"/>
        <pc:sldMkLst>
          <pc:docMk/>
          <pc:sldMk cId="2914081855" sldId="358"/>
        </pc:sldMkLst>
        <pc:spChg chg="mod">
          <ac:chgData name="Amy Agarwal" userId="5e5efb22-f956-43f6-af2a-d8069f8c9622" providerId="ADAL" clId="{10EE598D-F6DF-3244-B4E5-1670DB5891C8}" dt="2024-04-02T19:31:34.623" v="204" actId="20577"/>
          <ac:spMkLst>
            <pc:docMk/>
            <pc:sldMk cId="2914081855" sldId="358"/>
            <ac:spMk id="4" creationId="{C8A1077D-1F67-94AA-9CD5-8211B7BE4EA3}"/>
          </ac:spMkLst>
        </pc:spChg>
        <pc:spChg chg="mod">
          <ac:chgData name="Amy Agarwal" userId="5e5efb22-f956-43f6-af2a-d8069f8c9622" providerId="ADAL" clId="{10EE598D-F6DF-3244-B4E5-1670DB5891C8}" dt="2024-04-02T19:30:36.970" v="183" actId="20577"/>
          <ac:spMkLst>
            <pc:docMk/>
            <pc:sldMk cId="2914081855" sldId="358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my Agarwal" userId="5e5efb22-f956-43f6-af2a-d8069f8c9622" providerId="ADAL" clId="{10EE598D-F6DF-3244-B4E5-1670DB5891C8}" dt="2024-04-02T19:31:19.735" v="192"/>
              <pc2:cmMkLst xmlns:pc2="http://schemas.microsoft.com/office/powerpoint/2019/9/main/command">
                <pc:docMk/>
                <pc:sldMk cId="2914081855" sldId="358"/>
                <pc2:cmMk id="{912E4CE4-8CD3-4223-89C1-8B9107965AB3}"/>
              </pc2:cmMkLst>
            </pc226:cmChg>
          </p:ext>
        </pc:extLst>
      </pc:sldChg>
    </pc:docChg>
  </pc:docChgLst>
  <pc:docChgLst>
    <pc:chgData name="Amy Agarwal" userId="5e5efb22-f956-43f6-af2a-d8069f8c9622" providerId="ADAL" clId="{972419CD-20EF-844F-B23A-9162AD560C2A}"/>
    <pc:docChg chg="undo redo custSel modSld">
      <pc:chgData name="Amy Agarwal" userId="5e5efb22-f956-43f6-af2a-d8069f8c9622" providerId="ADAL" clId="{972419CD-20EF-844F-B23A-9162AD560C2A}" dt="2024-04-26T16:16:08.827" v="95" actId="20577"/>
      <pc:docMkLst>
        <pc:docMk/>
      </pc:docMkLst>
      <pc:sldChg chg="modSp mod">
        <pc:chgData name="Amy Agarwal" userId="5e5efb22-f956-43f6-af2a-d8069f8c9622" providerId="ADAL" clId="{972419CD-20EF-844F-B23A-9162AD560C2A}" dt="2024-04-26T16:04:01.182" v="0" actId="948"/>
        <pc:sldMkLst>
          <pc:docMk/>
          <pc:sldMk cId="3140156242" sldId="314"/>
        </pc:sldMkLst>
        <pc:spChg chg="mod">
          <ac:chgData name="Amy Agarwal" userId="5e5efb22-f956-43f6-af2a-d8069f8c9622" providerId="ADAL" clId="{972419CD-20EF-844F-B23A-9162AD560C2A}" dt="2024-04-26T16:04:01.182" v="0" actId="948"/>
          <ac:spMkLst>
            <pc:docMk/>
            <pc:sldMk cId="3140156242" sldId="314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972419CD-20EF-844F-B23A-9162AD560C2A}" dt="2024-04-26T16:04:47.072" v="4" actId="33524"/>
        <pc:sldMkLst>
          <pc:docMk/>
          <pc:sldMk cId="3611735358" sldId="316"/>
        </pc:sldMkLst>
        <pc:spChg chg="mod">
          <ac:chgData name="Amy Agarwal" userId="5e5efb22-f956-43f6-af2a-d8069f8c9622" providerId="ADAL" clId="{972419CD-20EF-844F-B23A-9162AD560C2A}" dt="2024-04-26T16:04:47.072" v="4" actId="33524"/>
          <ac:spMkLst>
            <pc:docMk/>
            <pc:sldMk cId="3611735358" sldId="316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972419CD-20EF-844F-B23A-9162AD560C2A}" dt="2024-04-26T16:05:56.587" v="46" actId="948"/>
        <pc:sldMkLst>
          <pc:docMk/>
          <pc:sldMk cId="4000584011" sldId="329"/>
        </pc:sldMkLst>
        <pc:spChg chg="mod">
          <ac:chgData name="Amy Agarwal" userId="5e5efb22-f956-43f6-af2a-d8069f8c9622" providerId="ADAL" clId="{972419CD-20EF-844F-B23A-9162AD560C2A}" dt="2024-04-26T16:05:56.587" v="46" actId="948"/>
          <ac:spMkLst>
            <pc:docMk/>
            <pc:sldMk cId="4000584011" sldId="329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972419CD-20EF-844F-B23A-9162AD560C2A}" dt="2024-04-26T16:08:49.678" v="64" actId="948"/>
        <pc:sldMkLst>
          <pc:docMk/>
          <pc:sldMk cId="2783547099" sldId="330"/>
        </pc:sldMkLst>
        <pc:spChg chg="mod">
          <ac:chgData name="Amy Agarwal" userId="5e5efb22-f956-43f6-af2a-d8069f8c9622" providerId="ADAL" clId="{972419CD-20EF-844F-B23A-9162AD560C2A}" dt="2024-04-26T16:08:49.678" v="64" actId="948"/>
          <ac:spMkLst>
            <pc:docMk/>
            <pc:sldMk cId="2783547099" sldId="330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972419CD-20EF-844F-B23A-9162AD560C2A}" dt="2024-04-26T16:08:16.199" v="63" actId="1076"/>
        <pc:sldMkLst>
          <pc:docMk/>
          <pc:sldMk cId="833934187" sldId="350"/>
        </pc:sldMkLst>
        <pc:spChg chg="mod">
          <ac:chgData name="Amy Agarwal" userId="5e5efb22-f956-43f6-af2a-d8069f8c9622" providerId="ADAL" clId="{972419CD-20EF-844F-B23A-9162AD560C2A}" dt="2024-04-26T16:08:16.199" v="63" actId="1076"/>
          <ac:spMkLst>
            <pc:docMk/>
            <pc:sldMk cId="833934187" sldId="350"/>
            <ac:spMk id="3" creationId="{A0CEFAE2-C41E-E198-BFF4-7AE36CD8C768}"/>
          </ac:spMkLst>
        </pc:spChg>
        <pc:spChg chg="mod">
          <ac:chgData name="Amy Agarwal" userId="5e5efb22-f956-43f6-af2a-d8069f8c9622" providerId="ADAL" clId="{972419CD-20EF-844F-B23A-9162AD560C2A}" dt="2024-04-26T16:08:08.562" v="61" actId="14100"/>
          <ac:spMkLst>
            <pc:docMk/>
            <pc:sldMk cId="833934187" sldId="350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972419CD-20EF-844F-B23A-9162AD560C2A}" dt="2024-04-26T16:09:15.823" v="65" actId="948"/>
        <pc:sldMkLst>
          <pc:docMk/>
          <pc:sldMk cId="669109228" sldId="351"/>
        </pc:sldMkLst>
        <pc:spChg chg="mod">
          <ac:chgData name="Amy Agarwal" userId="5e5efb22-f956-43f6-af2a-d8069f8c9622" providerId="ADAL" clId="{972419CD-20EF-844F-B23A-9162AD560C2A}" dt="2024-04-26T16:09:15.823" v="65" actId="948"/>
          <ac:spMkLst>
            <pc:docMk/>
            <pc:sldMk cId="669109228" sldId="351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972419CD-20EF-844F-B23A-9162AD560C2A}" dt="2024-04-26T16:10:03.715" v="72" actId="20577"/>
        <pc:sldMkLst>
          <pc:docMk/>
          <pc:sldMk cId="1988181542" sldId="352"/>
        </pc:sldMkLst>
        <pc:spChg chg="mod">
          <ac:chgData name="Amy Agarwal" userId="5e5efb22-f956-43f6-af2a-d8069f8c9622" providerId="ADAL" clId="{972419CD-20EF-844F-B23A-9162AD560C2A}" dt="2024-04-26T16:10:03.715" v="72" actId="20577"/>
          <ac:spMkLst>
            <pc:docMk/>
            <pc:sldMk cId="1988181542" sldId="352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972419CD-20EF-844F-B23A-9162AD560C2A}" dt="2024-04-26T16:13:15.688" v="79" actId="1076"/>
        <pc:sldMkLst>
          <pc:docMk/>
          <pc:sldMk cId="1288736080" sldId="353"/>
        </pc:sldMkLst>
        <pc:spChg chg="mod">
          <ac:chgData name="Amy Agarwal" userId="5e5efb22-f956-43f6-af2a-d8069f8c9622" providerId="ADAL" clId="{972419CD-20EF-844F-B23A-9162AD560C2A}" dt="2024-04-26T16:13:15.688" v="79" actId="1076"/>
          <ac:spMkLst>
            <pc:docMk/>
            <pc:sldMk cId="1288736080" sldId="353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972419CD-20EF-844F-B23A-9162AD560C2A}" dt="2024-04-26T16:14:17.718" v="89" actId="1076"/>
        <pc:sldMkLst>
          <pc:docMk/>
          <pc:sldMk cId="1641836379" sldId="354"/>
        </pc:sldMkLst>
        <pc:spChg chg="mod">
          <ac:chgData name="Amy Agarwal" userId="5e5efb22-f956-43f6-af2a-d8069f8c9622" providerId="ADAL" clId="{972419CD-20EF-844F-B23A-9162AD560C2A}" dt="2024-04-26T16:14:17.718" v="89" actId="1076"/>
          <ac:spMkLst>
            <pc:docMk/>
            <pc:sldMk cId="1641836379" sldId="354"/>
            <ac:spMk id="3" creationId="{98886B2A-98DA-B633-07CD-62A52C9C78C9}"/>
          </ac:spMkLst>
        </pc:spChg>
        <pc:spChg chg="mod">
          <ac:chgData name="Amy Agarwal" userId="5e5efb22-f956-43f6-af2a-d8069f8c9622" providerId="ADAL" clId="{972419CD-20EF-844F-B23A-9162AD560C2A}" dt="2024-04-26T16:14:14.422" v="88" actId="1076"/>
          <ac:spMkLst>
            <pc:docMk/>
            <pc:sldMk cId="1641836379" sldId="354"/>
            <ac:spMk id="4" creationId="{161C8E3B-5788-71FB-DCE4-A4EA2460E9D2}"/>
          </ac:spMkLst>
        </pc:spChg>
        <pc:spChg chg="mod">
          <ac:chgData name="Amy Agarwal" userId="5e5efb22-f956-43f6-af2a-d8069f8c9622" providerId="ADAL" clId="{972419CD-20EF-844F-B23A-9162AD560C2A}" dt="2024-04-26T16:14:09.303" v="87" actId="14100"/>
          <ac:spMkLst>
            <pc:docMk/>
            <pc:sldMk cId="1641836379" sldId="354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972419CD-20EF-844F-B23A-9162AD560C2A}" dt="2024-04-26T16:15:42.030" v="92" actId="20577"/>
        <pc:sldMkLst>
          <pc:docMk/>
          <pc:sldMk cId="2820905032" sldId="357"/>
        </pc:sldMkLst>
        <pc:spChg chg="mod">
          <ac:chgData name="Amy Agarwal" userId="5e5efb22-f956-43f6-af2a-d8069f8c9622" providerId="ADAL" clId="{972419CD-20EF-844F-B23A-9162AD560C2A}" dt="2024-04-26T16:15:42.030" v="92" actId="20577"/>
          <ac:spMkLst>
            <pc:docMk/>
            <pc:sldMk cId="2820905032" sldId="357"/>
            <ac:spMk id="4" creationId="{E7B61D10-BC50-756F-F211-A787540C8761}"/>
          </ac:spMkLst>
        </pc:spChg>
      </pc:sldChg>
      <pc:sldChg chg="modSp mod">
        <pc:chgData name="Amy Agarwal" userId="5e5efb22-f956-43f6-af2a-d8069f8c9622" providerId="ADAL" clId="{972419CD-20EF-844F-B23A-9162AD560C2A}" dt="2024-04-26T16:16:08.827" v="95" actId="20577"/>
        <pc:sldMkLst>
          <pc:docMk/>
          <pc:sldMk cId="2914081855" sldId="358"/>
        </pc:sldMkLst>
        <pc:spChg chg="mod">
          <ac:chgData name="Amy Agarwal" userId="5e5efb22-f956-43f6-af2a-d8069f8c9622" providerId="ADAL" clId="{972419CD-20EF-844F-B23A-9162AD560C2A}" dt="2024-04-26T16:16:08.827" v="95" actId="20577"/>
          <ac:spMkLst>
            <pc:docMk/>
            <pc:sldMk cId="2914081855" sldId="358"/>
            <ac:spMk id="3" creationId="{05C62558-36E2-C64A-10F9-CEBC7591411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846A26-F570-4195-9C05-F97777A25FA0}" type="datetimeFigureOut">
              <a:rPr lang="en-US" smtClean="0"/>
              <a:t>7/1/2024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B994CF-23BA-4B83-99BB-8B6729379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0515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9A24D83-4DD0-714B-A442-14209FB5D0C2}" type="datetimeFigureOut">
              <a:rPr lang="en-US" smtClean="0"/>
              <a:t>7/1/2024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5A166BF-B936-AD4D-99C7-A5FB83864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513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1728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6660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3417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8430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7965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5909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7577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1573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569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700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100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519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936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621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3490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1280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347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gradFill flip="none" rotWithShape="1">
          <a:gsLst>
            <a:gs pos="0">
              <a:srgbClr val="E0B3D1"/>
            </a:gs>
            <a:gs pos="66000">
              <a:schemeClr val="bg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354A1F5F-7C01-F0F2-963A-2B0988063A5B}"/>
              </a:ext>
            </a:extLst>
          </p:cNvPr>
          <p:cNvSpPr/>
          <p:nvPr userDrawn="1"/>
        </p:nvSpPr>
        <p:spPr>
          <a:xfrm>
            <a:off x="0" y="2716659"/>
            <a:ext cx="9144000" cy="24268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:a16="http://schemas.microsoft.com/office/drawing/2014/main" id="{2ADB694C-E0B0-ECDD-EE6A-582CCAEBE0DE}"/>
              </a:ext>
            </a:extLst>
          </p:cNvPr>
          <p:cNvSpPr/>
          <p:nvPr userDrawn="1"/>
        </p:nvSpPr>
        <p:spPr>
          <a:xfrm rot="10800000">
            <a:off x="15765" y="454802"/>
            <a:ext cx="9144000" cy="4033379"/>
          </a:xfrm>
          <a:prstGeom prst="round2Same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 Same Side Corner Rectangle 17">
            <a:extLst>
              <a:ext uri="{FF2B5EF4-FFF2-40B4-BE49-F238E27FC236}">
                <a16:creationId xmlns:a16="http://schemas.microsoft.com/office/drawing/2014/main" id="{CDB90755-4618-5C1F-2B79-4B34A06BC539}"/>
              </a:ext>
            </a:extLst>
          </p:cNvPr>
          <p:cNvSpPr/>
          <p:nvPr userDrawn="1"/>
        </p:nvSpPr>
        <p:spPr>
          <a:xfrm rot="10800000">
            <a:off x="15765" y="212233"/>
            <a:ext cx="9144000" cy="4033379"/>
          </a:xfrm>
          <a:prstGeom prst="round2SameRect">
            <a:avLst/>
          </a:prstGeom>
          <a:solidFill>
            <a:srgbClr val="E17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23DD65E5-F150-F97C-E474-0B7CFC1DC766}"/>
              </a:ext>
            </a:extLst>
          </p:cNvPr>
          <p:cNvSpPr/>
          <p:nvPr userDrawn="1"/>
        </p:nvSpPr>
        <p:spPr>
          <a:xfrm rot="10800000">
            <a:off x="-1" y="-2"/>
            <a:ext cx="9159765" cy="3940629"/>
          </a:xfrm>
          <a:prstGeom prst="round2Same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488516"/>
            <a:ext cx="8261131" cy="2083234"/>
          </a:xfrm>
        </p:spPr>
        <p:txBody>
          <a:bodyPr>
            <a:noAutofit/>
          </a:bodyPr>
          <a:lstStyle>
            <a:lvl1pPr algn="l">
              <a:defRPr sz="3500" b="1">
                <a:solidFill>
                  <a:schemeClr val="tx1"/>
                </a:solidFill>
              </a:defRPr>
            </a:lvl1pPr>
          </a:lstStyle>
          <a:p>
            <a:r>
              <a:rPr lang="en-US"/>
              <a:t>Issues Surrounding Miscarriage, Induced Abortion, and the Delivery of Postabortion Care​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2716659"/>
            <a:ext cx="5959366" cy="1004949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500" b="1" i="0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Module 1</a:t>
            </a:r>
          </a:p>
          <a:p>
            <a:r>
              <a:rPr lang="en-US"/>
              <a:t>Session 1</a:t>
            </a: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A4FEA04B-3397-5271-77CC-876139B421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60372" y="2525664"/>
            <a:ext cx="1457959" cy="1457959"/>
          </a:xfrm>
          <a:prstGeom prst="rect">
            <a:avLst/>
          </a:prstGeom>
        </p:spPr>
      </p:pic>
      <p:pic>
        <p:nvPicPr>
          <p:cNvPr id="16" name="Picture 1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B7E37E23-C437-4FD0-C9CB-FFA79C7F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2774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ran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0EED8C6D-3046-C30F-415B-F60CB59931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075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full bleed p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A1493318-53C9-4277-B5D8-EE4A8A40A4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7/1/2024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329DD17-B12E-D0B9-96F5-AAB3998F151C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61645AB-50BA-0541-BF02-3CF435A95FF5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65B357E-D7A9-DFE3-1F63-0E13CC5C3641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9048759-5121-ED2B-1A11-8AD1B0D43C0E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5870746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C64F389-C694-1B43-9A3E-6C550BB2F9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0090" y="0"/>
            <a:ext cx="4970815" cy="51435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7/1/2024</a:t>
            </a:fld>
            <a:endParaRPr lang="en-US"/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BC028657-0D5E-CA1A-BDBD-265FDAFF07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9079415-6614-C50F-7C22-DAFC8A5BF447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D788878-6924-89C3-126D-4BD02C70850C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DE56173-106D-E1C9-6D01-241284906673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4552238-0D5A-C39A-713A-8A05C44F20F6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888006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D1734167-AF19-16C7-63CF-E3647A904A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>
            <a:noAutofit/>
          </a:bodyPr>
          <a:lstStyle>
            <a:lvl1pPr algn="l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003001"/>
          </a:xfrm>
        </p:spPr>
        <p:txBody>
          <a:bodyPr>
            <a:noAutofit/>
          </a:bodyPr>
          <a:lstStyle>
            <a:lvl1pPr marL="257175" indent="-257175">
              <a:buFontTx/>
              <a:buBlip>
                <a:blip r:embed="rId3"/>
              </a:buBlip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131463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7/1/2024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6F149EC-CB9C-CDCD-4E8D-DE8B0A21EF80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67FC778-D355-F890-ABB4-F2FB6B9C9F72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44FF647-AA8F-7E22-C342-AA7A07492AB1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64055ED-8305-4056-D548-299D156D17DB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296810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2C919AD7-9481-3D87-4703-7133BA9CF2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7/1/2024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01962"/>
            <a:ext cx="7473142" cy="521245"/>
          </a:xfrm>
        </p:spPr>
        <p:txBody>
          <a:bodyPr>
            <a:noAutofit/>
          </a:bodyPr>
          <a:lstStyle>
            <a:lvl1pPr algn="l">
              <a:defRPr sz="3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6" name="Picture 1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94AD127E-2779-D170-5DFF-24879C058B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pic>
        <p:nvPicPr>
          <p:cNvPr id="4" name="Picture 3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18FD4FD1-0544-9C15-781A-ECECB4B779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726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37DED2DE-7E59-2728-159C-48F95F41F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1463040"/>
            <a:ext cx="8229600" cy="2836189"/>
          </a:xfrm>
        </p:spPr>
        <p:txBody>
          <a:bodyPr vert="horz">
            <a:noAutofit/>
          </a:bodyPr>
          <a:lstStyle>
            <a:lvl1pPr marL="257175" indent="-257175">
              <a:buFontTx/>
              <a:buBlip>
                <a:blip r:embed="rId3"/>
              </a:buBlip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7/1/2024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A76210F-F479-6A67-FBF9-0B5652C4C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01962"/>
            <a:ext cx="7473142" cy="521245"/>
          </a:xfrm>
        </p:spPr>
        <p:txBody>
          <a:bodyPr>
            <a:noAutofit/>
          </a:bodyPr>
          <a:lstStyle>
            <a:lvl1pPr algn="l">
              <a:defRPr sz="3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1" name="Picture 10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4A20F6DE-C7CB-47C4-D50E-1DF4345CD8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197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F69159E0-7790-A7C5-0ECA-B25D290B79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463040"/>
            <a:ext cx="8229600" cy="2834640"/>
          </a:xfrm>
        </p:spPr>
        <p:txBody>
          <a:bodyPr>
            <a:noAutofit/>
          </a:bodyPr>
          <a:lstStyle>
            <a:lvl1pPr marL="257175" indent="-257175">
              <a:buClr>
                <a:srgbClr val="E17000"/>
              </a:buClr>
              <a:buFont typeface="System Font Regular"/>
              <a:buChar char="&gt;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57213" indent="-214313">
              <a:buClr>
                <a:srgbClr val="E17000"/>
              </a:buClr>
              <a:buSzPct val="80000"/>
              <a:buFont typeface="Wingdings" pitchFamily="2" charset="2"/>
              <a:buChar char="§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857250" indent="-171450">
              <a:buClr>
                <a:srgbClr val="E17000"/>
              </a:buClr>
              <a:buFont typeface="System Font Regular"/>
              <a:buChar char="-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200150" indent="-171450">
              <a:buClr>
                <a:srgbClr val="E17000"/>
              </a:buClr>
              <a:buSzPct val="70000"/>
              <a:buFont typeface="Courier New" panose="02070309020205020404" pitchFamily="49" charset="0"/>
              <a:buChar char="o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543050" indent="-171450">
              <a:buClr>
                <a:srgbClr val="E17000"/>
              </a:buClr>
              <a:buSzPct val="50000"/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48640" y="4767263"/>
            <a:ext cx="2895600" cy="273844"/>
          </a:xfrm>
        </p:spPr>
        <p:txBody>
          <a:bodyPr/>
          <a:lstStyle/>
          <a:p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540BA38-9683-AE9F-6912-C7E4D2E71E7D}"/>
              </a:ext>
            </a:extLst>
          </p:cNvPr>
          <p:cNvSpPr txBox="1">
            <a:spLocks/>
          </p:cNvSpPr>
          <p:nvPr userDrawn="1"/>
        </p:nvSpPr>
        <p:spPr>
          <a:xfrm>
            <a:off x="548640" y="201962"/>
            <a:ext cx="7473142" cy="5212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9" name="Picture 8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71069C9E-94FE-07BB-5786-556BEAFEC6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96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>
            <a:noAutofit/>
          </a:bodyPr>
          <a:lstStyle>
            <a:lvl1pPr algn="ctr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779293"/>
            <a:ext cx="6400800" cy="1314450"/>
          </a:xfrm>
        </p:spPr>
        <p:txBody>
          <a:bodyPr>
            <a:noAutofit/>
          </a:bodyPr>
          <a:lstStyle>
            <a:lvl1pPr marL="0" indent="0" algn="ctr">
              <a:buNone/>
              <a:defRPr sz="3000" b="1" i="1">
                <a:solidFill>
                  <a:srgbClr val="970254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7/1/2024</a:t>
            </a:fld>
            <a:endParaRPr lang="en-US"/>
          </a:p>
        </p:txBody>
      </p:sp>
      <p:pic>
        <p:nvPicPr>
          <p:cNvPr id="6" name="Picture 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176A6F0D-94B1-DFD8-A34E-D2C041C0F5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E6D5690-A690-79B0-E7AB-C7A315330843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10" name="Rectangle 9"/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E2B4FA8-EFF1-2B24-8460-4F2A37287227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F13C846-6370-4645-F279-A4DB60374753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42739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463040"/>
            <a:ext cx="3947161" cy="2870421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6930" y="1463039"/>
            <a:ext cx="3950208" cy="2870421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7/1/2024</a:t>
            </a:fld>
            <a:endParaRPr lang="en-US"/>
          </a:p>
        </p:txBody>
      </p:sp>
      <p:pic>
        <p:nvPicPr>
          <p:cNvPr id="7" name="Picture 6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8C206FD9-DD25-9ABD-87F2-50C6DDE8F4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pic>
        <p:nvPicPr>
          <p:cNvPr id="6" name="Picture 5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3A2C88D7-9694-D250-B4B8-3D7AE6CA92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2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75E66F24-D101-0150-61C6-08CB6DB18B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27D909E-B599-4D1B-C7E8-8167F66CF54C}"/>
              </a:ext>
            </a:extLst>
          </p:cNvPr>
          <p:cNvSpPr txBox="1">
            <a:spLocks/>
          </p:cNvSpPr>
          <p:nvPr userDrawn="1"/>
        </p:nvSpPr>
        <p:spPr>
          <a:xfrm>
            <a:off x="548640" y="201962"/>
            <a:ext cx="7473142" cy="5212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11" name="Picture 10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1E7903AA-5C7D-0CC9-A08E-E096AF83D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463040"/>
            <a:ext cx="3950208" cy="479822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" y="2051437"/>
            <a:ext cx="3948748" cy="224226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7534" y="1463040"/>
            <a:ext cx="3950208" cy="479822"/>
          </a:xfrm>
        </p:spPr>
        <p:txBody>
          <a:bodyPr anchor="t" anchorCtr="0">
            <a:noAutofit/>
          </a:bodyPr>
          <a:lstStyle>
            <a:lvl1pPr marL="0" indent="0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7534" y="2051436"/>
            <a:ext cx="3950208" cy="224226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5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88B9A075-1070-0B75-5C23-EB9E7ACC4D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FB23F01-9FCC-BF69-512B-0A40F3550C46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04776D7-79F3-2A86-C2A9-96584D4A618D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6F17423-96DF-3BFB-B8B9-DD7C29F8E678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62A0149-39C0-F013-48F2-52433BA01615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81606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B52170B-5D15-A04E-AF99-45CF00D7C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996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D3D180BE-55A5-5C44-9BE2-42C74470CEE5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611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4" r:id="rId2"/>
    <p:sldLayoutId id="2147483658" r:id="rId3"/>
    <p:sldLayoutId id="2147483650" r:id="rId4"/>
    <p:sldLayoutId id="2147483649" r:id="rId5"/>
    <p:sldLayoutId id="2147483652" r:id="rId6"/>
    <p:sldLayoutId id="2147483653" r:id="rId7"/>
    <p:sldLayoutId id="2147483655" r:id="rId8"/>
    <p:sldLayoutId id="2147483662" r:id="rId9"/>
    <p:sldLayoutId id="2147483681" r:id="rId10"/>
    <p:sldLayoutId id="2147483661" r:id="rId11"/>
    <p:sldLayoutId id="2147483682" r:id="rId12"/>
    <p:sldLayoutId id="2147483656" r:id="rId13"/>
  </p:sldLayoutIdLst>
  <p:txStyles>
    <p:titleStyle>
      <a:lvl1pPr algn="l" defTabSz="342900" rtl="0" eaLnBrk="1" latinLnBrk="0" hangingPunct="1">
        <a:spcBef>
          <a:spcPct val="0"/>
        </a:spcBef>
        <a:buNone/>
        <a:defRPr sz="180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Clr>
          <a:srgbClr val="E17000"/>
        </a:buClr>
        <a:buFont typeface="System Font Regular"/>
        <a:buChar char="&gt;"/>
        <a:defRPr sz="210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1pPr>
      <a:lvl2pPr marL="557213" indent="-214313" algn="l" defTabSz="342900" rtl="0" eaLnBrk="1" latinLnBrk="0" hangingPunct="1">
        <a:spcBef>
          <a:spcPct val="20000"/>
        </a:spcBef>
        <a:buClr>
          <a:srgbClr val="E1700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2pPr>
      <a:lvl3pPr marL="857250" indent="-171450" algn="l" defTabSz="342900" rtl="0" eaLnBrk="1" latinLnBrk="0" hangingPunct="1">
        <a:spcBef>
          <a:spcPct val="20000"/>
        </a:spcBef>
        <a:buClr>
          <a:srgbClr val="E17000"/>
        </a:buClr>
        <a:buFont typeface="System Font Regular"/>
        <a:buChar char="-"/>
        <a:defRPr sz="150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3pPr>
      <a:lvl4pPr marL="1200150" indent="-171450" algn="l" defTabSz="342900" rtl="0" eaLnBrk="1" latinLnBrk="0" hangingPunct="1">
        <a:spcBef>
          <a:spcPct val="20000"/>
        </a:spcBef>
        <a:buClr>
          <a:srgbClr val="E17000"/>
        </a:buClr>
        <a:buSzPct val="80000"/>
        <a:buFont typeface="Wingdings" pitchFamily="2" charset="2"/>
        <a:buChar char="§"/>
        <a:defRPr sz="135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4pPr>
      <a:lvl5pPr marL="1543050" indent="-171450" algn="l" defTabSz="342900" rtl="0" eaLnBrk="1" latinLnBrk="0" hangingPunct="1">
        <a:spcBef>
          <a:spcPct val="20000"/>
        </a:spcBef>
        <a:buClr>
          <a:srgbClr val="E17000"/>
        </a:buClr>
        <a:buSzPct val="70000"/>
        <a:buFont typeface="Courier New" panose="02070309020205020404" pitchFamily="49" charset="0"/>
        <a:buChar char="o"/>
        <a:defRPr sz="135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8150" y="747024"/>
            <a:ext cx="8267700" cy="1459342"/>
          </a:xfrm>
        </p:spPr>
        <p:txBody>
          <a:bodyPr>
            <a:noAutofit/>
          </a:bodyPr>
          <a:lstStyle/>
          <a:p>
            <a:r>
              <a:rPr lang="en-US" b="1"/>
              <a:t>Uterine Evacuation via </a:t>
            </a:r>
            <a:br>
              <a:rPr lang="en-US" b="1"/>
            </a:br>
            <a:r>
              <a:rPr lang="en-US" b="1"/>
              <a:t>Dilatation and Evacuation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38150" y="2571751"/>
            <a:ext cx="5092810" cy="91893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1800" kern="1200">
                <a:solidFill>
                  <a:srgbClr val="D95C1D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2500">
                <a:solidFill>
                  <a:schemeClr val="tx1"/>
                </a:solidFill>
              </a:rPr>
              <a:t>Postabortion Care Curriculum </a:t>
            </a:r>
          </a:p>
          <a:p>
            <a:r>
              <a:rPr lang="en-US" sz="2500" b="1">
                <a:solidFill>
                  <a:schemeClr val="tx1"/>
                </a:solidFill>
              </a:rPr>
              <a:t>Module 2, Session 4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E277690-21AF-277D-D8E7-D663C6DF49C1}"/>
              </a:ext>
            </a:extLst>
          </p:cNvPr>
          <p:cNvCxnSpPr/>
          <p:nvPr/>
        </p:nvCxnSpPr>
        <p:spPr>
          <a:xfrm>
            <a:off x="534074" y="2419519"/>
            <a:ext cx="17397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96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08874"/>
            <a:ext cx="8339959" cy="3693226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altLang="en-US" sz="1600" b="1">
                <a:solidFill>
                  <a:schemeClr val="tx2"/>
                </a:solidFill>
              </a:rPr>
              <a:t>7. </a:t>
            </a: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Prepare the client for the procedure: 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Ask the client to empty their bladder and clean their perineum.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Administer any prophylactic antibiotics.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Help the client into the lithotomy position on the exam table; drape the client.</a:t>
            </a:r>
          </a:p>
          <a:p>
            <a:pPr marL="0" lvl="1">
              <a:spcBef>
                <a:spcPts val="2250"/>
              </a:spcBef>
              <a:buClr>
                <a:schemeClr val="tx2"/>
              </a:buClr>
            </a:pPr>
            <a:r>
              <a:rPr lang="en-US" altLang="en-US" sz="1600" b="1">
                <a:solidFill>
                  <a:schemeClr val="tx2"/>
                </a:solidFill>
              </a:rPr>
              <a:t>8. </a:t>
            </a: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Perform a pelvic exam to assess uterus size and position and condition of the </a:t>
            </a:r>
            <a:r>
              <a:rPr lang="en-US" altLang="en-US" sz="1600" err="1">
                <a:solidFill>
                  <a:schemeClr val="tx1">
                    <a:lumMod val="75000"/>
                    <a:lumOff val="25000"/>
                  </a:schemeClr>
                </a:solidFill>
              </a:rPr>
              <a:t>fornices</a:t>
            </a: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marL="0" lvl="1">
              <a:spcBef>
                <a:spcPts val="2250"/>
              </a:spcBef>
              <a:buClr>
                <a:schemeClr val="tx2"/>
              </a:buClr>
            </a:pPr>
            <a:r>
              <a:rPr lang="en-US" altLang="en-US" sz="1600" b="1">
                <a:solidFill>
                  <a:schemeClr val="tx2"/>
                </a:solidFill>
              </a:rPr>
              <a:t>9. </a:t>
            </a: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Administer analgesia, anxiolytic, and/or local anesthesia, per the pain management plan: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Administer diclofenac for pain management. 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Administer diazepam to alleviate anxiety.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Administer oxytocin or ergometrine to reduce the risk of perforation. 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As applicable, apply a paracervical block.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The Procedure: Step-by-Step (continued) </a:t>
            </a:r>
          </a:p>
        </p:txBody>
      </p:sp>
    </p:spTree>
    <p:extLst>
      <p:ext uri="{BB962C8B-B14F-4D97-AF65-F5344CB8AC3E}">
        <p14:creationId xmlns:p14="http://schemas.microsoft.com/office/powerpoint/2010/main" val="19881815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79273"/>
            <a:ext cx="8339959" cy="3387532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altLang="en-US" sz="1600" b="1" dirty="0">
                <a:solidFill>
                  <a:schemeClr val="tx2"/>
                </a:solidFill>
              </a:rPr>
              <a:t>10. 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Prepare the surgical team. 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Each team member performs hand hygiene and dons personal protective attire.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Identify and review roles.</a:t>
            </a:r>
          </a:p>
          <a:p>
            <a:pPr marL="0" lvl="1">
              <a:spcBef>
                <a:spcPts val="2250"/>
              </a:spcBef>
              <a:buClr>
                <a:schemeClr val="tx2"/>
              </a:buClr>
            </a:pPr>
            <a:r>
              <a:rPr lang="en-US" altLang="en-US" sz="1600" b="1" dirty="0">
                <a:solidFill>
                  <a:schemeClr val="tx2"/>
                </a:solidFill>
              </a:rPr>
              <a:t>11. 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Cleanse the perineum with antiseptic solution.</a:t>
            </a:r>
          </a:p>
          <a:p>
            <a:pPr marL="0" lvl="1">
              <a:spcBef>
                <a:spcPts val="2250"/>
              </a:spcBef>
              <a:buClr>
                <a:schemeClr val="tx2"/>
              </a:buClr>
            </a:pPr>
            <a:r>
              <a:rPr lang="en-US" altLang="en-US" sz="1600" b="1" dirty="0">
                <a:solidFill>
                  <a:schemeClr val="tx2"/>
                </a:solidFill>
              </a:rPr>
              <a:t>12. 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Gently insert a sterile speculum or retractor into the vagina.</a:t>
            </a:r>
          </a:p>
          <a:p>
            <a:pPr marL="0" lvl="1">
              <a:spcBef>
                <a:spcPts val="2250"/>
              </a:spcBef>
              <a:buClr>
                <a:schemeClr val="tx2"/>
              </a:buClr>
            </a:pPr>
            <a:r>
              <a:rPr lang="en-US" altLang="en-US" sz="1600" b="1" dirty="0">
                <a:solidFill>
                  <a:schemeClr val="tx2"/>
                </a:solidFill>
              </a:rPr>
              <a:t>13. 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Apply the antiseptic solution to the vagina and cervix, especially the </a:t>
            </a:r>
            <a:r>
              <a:rPr lang="en-US" alt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os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marL="0" lvl="1">
              <a:spcBef>
                <a:spcPts val="2250"/>
              </a:spcBef>
              <a:buClr>
                <a:schemeClr val="tx2"/>
              </a:buClr>
            </a:pPr>
            <a:r>
              <a:rPr lang="en-US" altLang="en-US" sz="1600" b="1" dirty="0">
                <a:solidFill>
                  <a:schemeClr val="tx2"/>
                </a:solidFill>
              </a:rPr>
              <a:t>14. 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Check the cervix for tears or protruding products of conception. If any products of conception are present in the cervix or vagina, remove them using ring or sponge forceps.</a:t>
            </a:r>
          </a:p>
          <a:p>
            <a:pPr lvl="1">
              <a:spcBef>
                <a:spcPts val="450"/>
              </a:spcBef>
              <a:buClr>
                <a:schemeClr val="tx2"/>
              </a:buClr>
            </a:pP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The Procedure: Step-by-Step (continued) </a:t>
            </a:r>
          </a:p>
        </p:txBody>
      </p:sp>
    </p:spTree>
    <p:extLst>
      <p:ext uri="{BB962C8B-B14F-4D97-AF65-F5344CB8AC3E}">
        <p14:creationId xmlns:p14="http://schemas.microsoft.com/office/powerpoint/2010/main" val="12887360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61C8E3B-5788-71FB-DCE4-A4EA2460E9D2}"/>
              </a:ext>
            </a:extLst>
          </p:cNvPr>
          <p:cNvSpPr/>
          <p:nvPr/>
        </p:nvSpPr>
        <p:spPr>
          <a:xfrm>
            <a:off x="6728341" y="1122671"/>
            <a:ext cx="2190938" cy="2136577"/>
          </a:xfrm>
          <a:prstGeom prst="round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22671"/>
            <a:ext cx="5968093" cy="3613424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altLang="en-US" sz="1600" b="1">
                <a:solidFill>
                  <a:schemeClr val="tx2"/>
                </a:solidFill>
              </a:rPr>
              <a:t>15. </a:t>
            </a: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Carefully and gently, initiate uterine D&amp;E. 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Gently grasp the anterior lip of the cervix with a tenaculum or forceps to straighten the uterine cavity. 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Gently pass a uterine sound through the cervix to assess the length and direction of the uterus.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Dilatate the cervix, as needed, to introduce ring forceps. 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Gently insert the ring forceps and begin to evacuate the products of conception. Continue removal until no more remain in the uterine cavity. Remove the ring forceps. 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Gently insert the cannula, attach the vacuum, and evacuate the uterine cavity until you observe signs of completion.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The Procedure: Step-by-Step (continued) 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98886B2A-98DA-B633-07CD-62A52C9C78C9}"/>
              </a:ext>
            </a:extLst>
          </p:cNvPr>
          <p:cNvSpPr txBox="1">
            <a:spLocks/>
          </p:cNvSpPr>
          <p:nvPr/>
        </p:nvSpPr>
        <p:spPr>
          <a:xfrm>
            <a:off x="6981491" y="1294220"/>
            <a:ext cx="1837851" cy="1793478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7938" lvl="1">
              <a:spcBef>
                <a:spcPts val="450"/>
              </a:spcBef>
              <a:buClr>
                <a:schemeClr val="tx2"/>
              </a:buClr>
            </a:pPr>
            <a:r>
              <a:rPr lang="en-US" sz="160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Exercise extreme care. As the uterus softens during pregnancy, it can be easily injured during this procedure.</a:t>
            </a:r>
          </a:p>
          <a:p>
            <a:pPr lvl="1">
              <a:spcBef>
                <a:spcPts val="450"/>
              </a:spcBef>
              <a:buClr>
                <a:schemeClr val="tx2"/>
              </a:buClr>
            </a:pPr>
            <a:endParaRPr lang="en-US" altLang="en-US" sz="1600">
              <a:solidFill>
                <a:srgbClr val="1FBEC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18363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The Procedure: Step-by-Step (continued)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200FA4-D975-85F5-2352-E65B29D9BF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" y="1201233"/>
            <a:ext cx="8394731" cy="3214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7299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067217"/>
            <a:ext cx="8339959" cy="3923407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altLang="en-US" sz="1600" b="1" dirty="0">
                <a:solidFill>
                  <a:schemeClr val="tx2"/>
                </a:solidFill>
              </a:rPr>
              <a:t>16. 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Quickly assess tissue for completeness and consistency with diagnosis. Assuming the procedure was completed successfully: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Assess bleeding, remove any remaining instruments from the client, make the client comfortable, and let them know that the uterine evacuation is complete.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the client voluntarily opted for an IUD, insert the IUD now.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Clean the perineum and apply a sanitary pad.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the client voluntarily opted for implants, insert the implant.</a:t>
            </a:r>
          </a:p>
          <a:p>
            <a:pPr marL="0" lvl="1">
              <a:spcBef>
                <a:spcPts val="1650"/>
              </a:spcBef>
              <a:buClr>
                <a:schemeClr val="tx2"/>
              </a:buClr>
            </a:pPr>
            <a:r>
              <a:rPr lang="en-US" altLang="en-US" sz="1600" b="1" dirty="0">
                <a:solidFill>
                  <a:schemeClr val="tx2"/>
                </a:solidFill>
              </a:rPr>
              <a:t>17. 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Inform the client that they will be transferred to rest and recover while being monitored.</a:t>
            </a:r>
          </a:p>
          <a:p>
            <a:pPr marL="0" lvl="1">
              <a:spcBef>
                <a:spcPts val="1650"/>
              </a:spcBef>
              <a:buClr>
                <a:schemeClr val="tx2"/>
              </a:buClr>
            </a:pPr>
            <a:r>
              <a:rPr lang="en-US" altLang="en-US" sz="1600" b="1" dirty="0">
                <a:solidFill>
                  <a:schemeClr val="tx2"/>
                </a:solidFill>
              </a:rPr>
              <a:t>18. 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When the client is awake and alert, share findings and implications.</a:t>
            </a:r>
          </a:p>
          <a:p>
            <a:pPr marL="0" lvl="1">
              <a:spcBef>
                <a:spcPts val="1650"/>
              </a:spcBef>
              <a:buClr>
                <a:schemeClr val="tx2"/>
              </a:buClr>
            </a:pPr>
            <a:r>
              <a:rPr lang="en-US" altLang="en-US" sz="1600" b="1" dirty="0">
                <a:solidFill>
                  <a:schemeClr val="tx2"/>
                </a:solidFill>
              </a:rPr>
              <a:t>19. 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Continue treatment and monitoring, as necessary.</a:t>
            </a:r>
          </a:p>
          <a:p>
            <a:pPr marL="0" lvl="1">
              <a:spcBef>
                <a:spcPts val="1650"/>
              </a:spcBef>
              <a:buClr>
                <a:schemeClr val="tx2"/>
              </a:buClr>
            </a:pPr>
            <a:r>
              <a:rPr lang="en-US" altLang="en-US" sz="1600" b="1" dirty="0">
                <a:solidFill>
                  <a:schemeClr val="tx2"/>
                </a:solidFill>
              </a:rPr>
              <a:t>20. 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Initiate post-procedure care.</a:t>
            </a:r>
          </a:p>
          <a:p>
            <a:pPr marL="0" lvl="1">
              <a:spcBef>
                <a:spcPts val="1650"/>
              </a:spcBef>
              <a:buClr>
                <a:schemeClr val="tx2"/>
              </a:buClr>
            </a:pP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The Procedure: Step-by-Step (continued) </a:t>
            </a:r>
          </a:p>
        </p:txBody>
      </p:sp>
    </p:spTree>
    <p:extLst>
      <p:ext uri="{BB962C8B-B14F-4D97-AF65-F5344CB8AC3E}">
        <p14:creationId xmlns:p14="http://schemas.microsoft.com/office/powerpoint/2010/main" val="31389258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93180"/>
            <a:ext cx="8288449" cy="3354457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Clients with uncomplicated cases may be discharged within 1 or 2 hours if they are stable, can walk without assistance, and have received post-procedure care: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Discuss the client’s pain and administer medication(s) according to the pain management plan.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Administer antibiotics, as required by national guidelines.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Check the client’s vital signs and check for vaginal bleeding.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Encourage client to eat, drink, and walk around, as they are comfortable.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6491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Post-Procedure Care </a:t>
            </a:r>
          </a:p>
        </p:txBody>
      </p:sp>
    </p:spTree>
    <p:extLst>
      <p:ext uri="{BB962C8B-B14F-4D97-AF65-F5344CB8AC3E}">
        <p14:creationId xmlns:p14="http://schemas.microsoft.com/office/powerpoint/2010/main" val="41898917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22718"/>
            <a:ext cx="8442357" cy="221511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Explore the client’s feelings and concerns. Provide the following care, as needed: 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Counseling, emotional support, and referrals for psychological sequelae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Safe sex counseling and services or referrals for STI and HIV testing and treatment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Screening and referrals for gender-based violence 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Delivery or referrals for other health services, as necessary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Contraceptive care or referrals, if not previously completed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6491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Post-Procedure Care (continued) 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4FA012C-39B1-0D2C-356E-BDF416ED307F}"/>
              </a:ext>
            </a:extLst>
          </p:cNvPr>
          <p:cNvSpPr/>
          <p:nvPr/>
        </p:nvSpPr>
        <p:spPr>
          <a:xfrm>
            <a:off x="457200" y="3533978"/>
            <a:ext cx="8442356" cy="1155718"/>
          </a:xfrm>
          <a:prstGeom prst="round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E7B61D10-BC50-756F-F211-A787540C8761}"/>
              </a:ext>
            </a:extLst>
          </p:cNvPr>
          <p:cNvSpPr txBox="1">
            <a:spLocks/>
          </p:cNvSpPr>
          <p:nvPr/>
        </p:nvSpPr>
        <p:spPr>
          <a:xfrm>
            <a:off x="571500" y="3575152"/>
            <a:ext cx="8213756" cy="1073370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bg1"/>
                </a:solidFill>
              </a:rPr>
              <a:t>Reminder: Counseling is critical throughout all phases of care and PAC is incomplete without voluntary contraceptive care. Clients may wish to include partners, spouses, a family member, etc. to be informed about their condition, treatment, and/or follow-up care. Those accompanying the client may be interested in learning more, too.</a:t>
            </a: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9050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199" y="1201016"/>
            <a:ext cx="8442357" cy="1542183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Instruct the client not to have intercourse and not to put anything into their vagina until the bleeding stops.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 the client on when they may return to normal chores and/or work.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 the client to watch for signs and symptoms requiring immediate attention: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6491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Post-Procedure Care (continued) 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05C62558-36E2-C64A-10F9-CEBC75914117}"/>
              </a:ext>
            </a:extLst>
          </p:cNvPr>
          <p:cNvSpPr txBox="1">
            <a:spLocks/>
          </p:cNvSpPr>
          <p:nvPr/>
        </p:nvSpPr>
        <p:spPr>
          <a:xfrm>
            <a:off x="457199" y="2771157"/>
            <a:ext cx="4114801" cy="1155864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Abdominal cramping (prolonged)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Bleeding (heavy and/or prolonged)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Fainting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endParaRPr lang="en-US" sz="1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C8A1077D-1F67-94AA-9CD5-8211B7BE4EA3}"/>
              </a:ext>
            </a:extLst>
          </p:cNvPr>
          <p:cNvSpPr txBox="1">
            <a:spLocks/>
          </p:cNvSpPr>
          <p:nvPr/>
        </p:nvSpPr>
        <p:spPr>
          <a:xfrm>
            <a:off x="457199" y="3954977"/>
            <a:ext cx="8442357" cy="601182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Complete or update client charts and other forms, as required.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7C5110DE-78DF-5772-E716-F59F28EB244C}"/>
              </a:ext>
            </a:extLst>
          </p:cNvPr>
          <p:cNvSpPr txBox="1">
            <a:spLocks/>
          </p:cNvSpPr>
          <p:nvPr/>
        </p:nvSpPr>
        <p:spPr>
          <a:xfrm>
            <a:off x="4678377" y="2771156"/>
            <a:ext cx="3882427" cy="1155864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Fever, chills, or malaise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Foul-smelling vaginal discharge 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Increased and/or severe pain </a:t>
            </a:r>
          </a:p>
        </p:txBody>
      </p:sp>
    </p:spTree>
    <p:extLst>
      <p:ext uri="{BB962C8B-B14F-4D97-AF65-F5344CB8AC3E}">
        <p14:creationId xmlns:p14="http://schemas.microsoft.com/office/powerpoint/2010/main" val="29140818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34D9DFA-2C53-4850-BEE5-6F90BCCD0956}"/>
              </a:ext>
            </a:extLst>
          </p:cNvPr>
          <p:cNvSpPr/>
          <p:nvPr/>
        </p:nvSpPr>
        <p:spPr>
          <a:xfrm>
            <a:off x="-25543" y="0"/>
            <a:ext cx="9422676" cy="5143500"/>
          </a:xfrm>
          <a:prstGeom prst="rect">
            <a:avLst/>
          </a:prstGeom>
          <a:solidFill>
            <a:srgbClr val="9702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E6BFFA-C8A0-754B-A827-A1D0B06C5C87}"/>
              </a:ext>
            </a:extLst>
          </p:cNvPr>
          <p:cNvSpPr/>
          <p:nvPr/>
        </p:nvSpPr>
        <p:spPr>
          <a:xfrm>
            <a:off x="-25543" y="0"/>
            <a:ext cx="216736" cy="5143500"/>
          </a:xfrm>
          <a:prstGeom prst="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C8D8E68-8DE8-6257-3428-9CD7C2394DC5}"/>
              </a:ext>
            </a:extLst>
          </p:cNvPr>
          <p:cNvSpPr/>
          <p:nvPr/>
        </p:nvSpPr>
        <p:spPr>
          <a:xfrm>
            <a:off x="192171" y="0"/>
            <a:ext cx="216736" cy="5143500"/>
          </a:xfrm>
          <a:prstGeom prst="rect">
            <a:avLst/>
          </a:prstGeom>
          <a:solidFill>
            <a:srgbClr val="E17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24308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345B79B-FF0C-DB48-A006-8348D0095779}"/>
              </a:ext>
            </a:extLst>
          </p:cNvPr>
          <p:cNvSpPr/>
          <p:nvPr/>
        </p:nvSpPr>
        <p:spPr>
          <a:xfrm>
            <a:off x="320713" y="0"/>
            <a:ext cx="8823288" cy="441405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47F908-C1F4-3B45-974C-28DDDD8D8990}"/>
              </a:ext>
            </a:extLst>
          </p:cNvPr>
          <p:cNvSpPr txBox="1"/>
          <p:nvPr/>
        </p:nvSpPr>
        <p:spPr>
          <a:xfrm>
            <a:off x="578364" y="788607"/>
            <a:ext cx="7987271" cy="22929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contents of this presentation draw from the Postabortion Care Curriculum Reference Manual.  </a:t>
            </a:r>
          </a:p>
          <a:p>
            <a:pPr lvl="0">
              <a:spcBef>
                <a:spcPts val="1800"/>
              </a:spcBef>
              <a:defRPr/>
            </a:pPr>
            <a:r>
              <a:rPr lang="es-ES_tradnl" sz="24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refer to the Reference Manual for additional information, including further details and guidance as well as compete references to source material.</a:t>
            </a:r>
            <a:endParaRPr kumimoji="0" lang="es-ES_tradnl" sz="240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B3F9FFB7-8663-DA87-540F-0DD57383B09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7077956" y="2637198"/>
            <a:ext cx="1776861" cy="177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89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70331" y="1187669"/>
            <a:ext cx="8647545" cy="3584027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2250"/>
              </a:spcBef>
              <a:buClr>
                <a:schemeClr val="tx2"/>
              </a:buClr>
            </a:pP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At the end of this session, participants will be able to:​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Identify the instruments used for dilatation and evacuation (D&amp;E).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Explain and demonstrate the procedure for D&amp;E using a model. 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Describe post-procedure care. 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+mj-lt"/>
              <a:buAutoNum type="arabicPeriod"/>
            </a:pPr>
            <a:endParaRPr 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70331" y="122198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Learning Objectives</a:t>
            </a:r>
          </a:p>
        </p:txBody>
      </p:sp>
    </p:spTree>
    <p:extLst>
      <p:ext uri="{BB962C8B-B14F-4D97-AF65-F5344CB8AC3E}">
        <p14:creationId xmlns:p14="http://schemas.microsoft.com/office/powerpoint/2010/main" val="3140156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A3C3FDB-2693-FCAE-921B-2A553D9C20A3}"/>
              </a:ext>
            </a:extLst>
          </p:cNvPr>
          <p:cNvSpPr/>
          <p:nvPr/>
        </p:nvSpPr>
        <p:spPr>
          <a:xfrm>
            <a:off x="830317" y="3310759"/>
            <a:ext cx="7651531" cy="1072055"/>
          </a:xfrm>
          <a:prstGeom prst="round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457199" y="1166649"/>
            <a:ext cx="8350469" cy="1923394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b="1">
                <a:solidFill>
                  <a:schemeClr val="tx1">
                    <a:lumMod val="75000"/>
                    <a:lumOff val="25000"/>
                  </a:schemeClr>
                </a:solidFill>
              </a:rPr>
              <a:t>The WHO no longer recommends sharp curettage to treat incomplete abortions. </a:t>
            </a: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Sharp curettage under general anesthesia is associated with cervical trauma, increased blood loss, and other problems.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b="1">
                <a:solidFill>
                  <a:schemeClr val="tx1">
                    <a:lumMod val="75000"/>
                    <a:lumOff val="25000"/>
                  </a:schemeClr>
                </a:solidFill>
              </a:rPr>
              <a:t>The WHO recommends VA for first trimester cases or D&amp;E for first and second trimester cases. </a:t>
            </a:r>
            <a:r>
              <a:rPr lang="en-US" alt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D&amp;E can be performed safely using analgesics rather than general anesthesia.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Recommendations for D&amp;E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FE9FEC66-73A1-D13D-B7DB-E4638F956438}"/>
              </a:ext>
            </a:extLst>
          </p:cNvPr>
          <p:cNvSpPr txBox="1">
            <a:spLocks/>
          </p:cNvSpPr>
          <p:nvPr/>
        </p:nvSpPr>
        <p:spPr>
          <a:xfrm>
            <a:off x="1098331" y="3393107"/>
            <a:ext cx="7183821" cy="895114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800">
                <a:solidFill>
                  <a:schemeClr val="bg1"/>
                </a:solidFill>
              </a:rPr>
              <a:t>Reminder: Contraceptive care is a vital component of PAC. Providing contraceptive counseling and services to PAC clients increases the number of clients adopting a contraceptive method before discharge. </a:t>
            </a:r>
            <a:endParaRPr lang="en-US" altLang="en-US" sz="1800">
              <a:solidFill>
                <a:schemeClr val="bg1"/>
              </a:solidFill>
            </a:endParaRP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endParaRPr lang="en-US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94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90613"/>
            <a:ext cx="8392510" cy="3369512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Ensure client confidentiality, dignity, privacy, and respect.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Explain the procedure, including what the client should expect to feel at each stage.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Offer contraceptive care.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Discuss and ensure that adequate pain management plans are in place.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Obtain written informed consent for the procedure, pain management plan, and contraception, as relevant.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Handle tissues gently throughout the procedure.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Always observe infection prevention practices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Ensuring Client-Centered Care</a:t>
            </a:r>
          </a:p>
        </p:txBody>
      </p:sp>
    </p:spTree>
    <p:extLst>
      <p:ext uri="{BB962C8B-B14F-4D97-AF65-F5344CB8AC3E}">
        <p14:creationId xmlns:p14="http://schemas.microsoft.com/office/powerpoint/2010/main" val="3611735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14363"/>
            <a:ext cx="8229600" cy="343120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Analgesics, including ibuprofen or diclofenac tablets or injectables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Antiseptic solution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Anxiolytics, such as diazepam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Contraceptive kits, such as implant or IUD kits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Leak-proof sharps disposal container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Local anesthesia, if cervical dilatation is required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Strainer and receptacle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endParaRPr lang="en-US" altLang="en-US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Essential Equipment and Supplies </a:t>
            </a:r>
          </a:p>
        </p:txBody>
      </p:sp>
    </p:spTree>
    <p:extLst>
      <p:ext uri="{BB962C8B-B14F-4D97-AF65-F5344CB8AC3E}">
        <p14:creationId xmlns:p14="http://schemas.microsoft.com/office/powerpoint/2010/main" val="40005840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27880"/>
            <a:ext cx="3849329" cy="343120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8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Sterile equipment and supplies:</a:t>
            </a:r>
          </a:p>
          <a:p>
            <a:pPr marL="800100" lvl="1" indent="-342900">
              <a:spcBef>
                <a:spcPts val="180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Cannula, graduated sizes</a:t>
            </a:r>
          </a:p>
          <a:p>
            <a:pPr marL="800100" lvl="1" indent="-342900">
              <a:spcBef>
                <a:spcPts val="180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Dilators, graduated sizes</a:t>
            </a:r>
          </a:p>
          <a:p>
            <a:pPr marL="800100" lvl="1" indent="-342900">
              <a:spcBef>
                <a:spcPts val="180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Drapes</a:t>
            </a:r>
          </a:p>
          <a:p>
            <a:pPr marL="800100" lvl="1" indent="-342900">
              <a:spcBef>
                <a:spcPts val="180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Gloves</a:t>
            </a:r>
          </a:p>
          <a:p>
            <a:pPr marL="800100" lvl="1" indent="-342900">
              <a:spcBef>
                <a:spcPts val="180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Graves Speculum or Jacksonian Retractor</a:t>
            </a:r>
          </a:p>
          <a:p>
            <a:pPr marL="342900" indent="-342900">
              <a:spcBef>
                <a:spcPts val="1800"/>
              </a:spcBef>
              <a:buClr>
                <a:schemeClr val="tx2"/>
              </a:buClr>
              <a:buFont typeface=".PingFang SC Regular"/>
              <a:buChar char="〉"/>
            </a:pPr>
            <a:endParaRPr lang="en-US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30809"/>
            <a:ext cx="7551683" cy="6956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400" kern="0">
                <a:solidFill>
                  <a:schemeClr val="bg1"/>
                </a:solidFill>
                <a:latin typeface="Arial"/>
                <a:ea typeface="ヒラギノ角ゴ Pro W3"/>
              </a:rPr>
              <a:t>Essential Equipment and Supplies (continued) 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A0CEFAE2-C41E-E198-BFF4-7AE36CD8C768}"/>
              </a:ext>
            </a:extLst>
          </p:cNvPr>
          <p:cNvSpPr txBox="1">
            <a:spLocks/>
          </p:cNvSpPr>
          <p:nvPr/>
        </p:nvSpPr>
        <p:spPr>
          <a:xfrm>
            <a:off x="4306529" y="1713771"/>
            <a:ext cx="4640827" cy="2710745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lvl="1" indent="-285750">
              <a:spcBef>
                <a:spcPts val="16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Ring forceps</a:t>
            </a:r>
          </a:p>
          <a:p>
            <a:pPr marL="742950" lvl="1" indent="-285750">
              <a:spcBef>
                <a:spcPts val="16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Single tooth tenaculum or vulsellum </a:t>
            </a:r>
          </a:p>
          <a:p>
            <a:pPr marL="800100" lvl="1" indent="-342900">
              <a:spcBef>
                <a:spcPts val="16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Sponge forceps</a:t>
            </a:r>
          </a:p>
          <a:p>
            <a:pPr marL="800100" lvl="1" indent="-342900">
              <a:spcBef>
                <a:spcPts val="16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Syringes and needle for paracervical block, as required</a:t>
            </a:r>
          </a:p>
          <a:p>
            <a:pPr marL="800100" lvl="1" indent="-342900">
              <a:spcBef>
                <a:spcPts val="16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Uterine sound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endParaRPr lang="en-US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934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11765"/>
            <a:ext cx="8339959" cy="343120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altLang="en-US" sz="1600" b="1" dirty="0">
                <a:solidFill>
                  <a:schemeClr val="tx2"/>
                </a:solidFill>
              </a:rPr>
              <a:t>1. 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Confirm the following: 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client presents with an incomplete abortion less than 14 weeks’ gestation.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Misoprostol or VA are not available. 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client has chosen D&amp;E for uterine evacuation.</a:t>
            </a:r>
          </a:p>
          <a:p>
            <a:pPr marL="0" lvl="1">
              <a:spcBef>
                <a:spcPts val="2250"/>
              </a:spcBef>
              <a:buClr>
                <a:schemeClr val="tx2"/>
              </a:buClr>
            </a:pPr>
            <a:r>
              <a:rPr lang="en-US" altLang="en-US" sz="1600" b="1" dirty="0">
                <a:solidFill>
                  <a:schemeClr val="tx2"/>
                </a:solidFill>
              </a:rPr>
              <a:t>2. 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Provision of emergency treatment and care, including: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Greet and assess the client.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Confirm the diagnosis and identify any potential complications.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Stabilize the client and begin treatment of complications, if needed.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Assess pain management needs.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Discuss pain management options.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The Procedure: Step-by-Step </a:t>
            </a:r>
          </a:p>
        </p:txBody>
      </p:sp>
    </p:spTree>
    <p:extLst>
      <p:ext uri="{BB962C8B-B14F-4D97-AF65-F5344CB8AC3E}">
        <p14:creationId xmlns:p14="http://schemas.microsoft.com/office/powerpoint/2010/main" val="27835470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65540"/>
            <a:ext cx="8339959" cy="343120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2250"/>
              </a:spcBef>
              <a:buClr>
                <a:schemeClr val="tx2"/>
              </a:buClr>
            </a:pPr>
            <a:r>
              <a:rPr lang="en-US" altLang="en-US" sz="1600" b="1">
                <a:solidFill>
                  <a:schemeClr val="tx2"/>
                </a:solidFill>
              </a:rPr>
              <a:t>3. </a:t>
            </a: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Provide counseling, emotional support, and encouragement. </a:t>
            </a:r>
          </a:p>
          <a:p>
            <a:pPr marL="0" lvl="1">
              <a:spcBef>
                <a:spcPts val="2250"/>
              </a:spcBef>
              <a:buClr>
                <a:schemeClr val="tx2"/>
              </a:buClr>
            </a:pPr>
            <a:r>
              <a:rPr lang="en-US" altLang="en-US" sz="1600" b="1">
                <a:solidFill>
                  <a:schemeClr val="tx2"/>
                </a:solidFill>
              </a:rPr>
              <a:t>4. </a:t>
            </a: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Provide contraceptive counseling.</a:t>
            </a:r>
          </a:p>
          <a:p>
            <a:pPr marL="0" lvl="1">
              <a:spcBef>
                <a:spcPts val="2250"/>
              </a:spcBef>
              <a:buClr>
                <a:schemeClr val="tx2"/>
              </a:buClr>
            </a:pPr>
            <a:r>
              <a:rPr lang="en-US" altLang="en-US" sz="1600" b="1">
                <a:solidFill>
                  <a:schemeClr val="tx2"/>
                </a:solidFill>
              </a:rPr>
              <a:t>5. </a:t>
            </a: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Obtain consent for the procedure, the pain management plan, and any contraceptives.</a:t>
            </a:r>
          </a:p>
          <a:p>
            <a:pPr marL="0" lvl="1">
              <a:spcBef>
                <a:spcPts val="2250"/>
              </a:spcBef>
              <a:buClr>
                <a:schemeClr val="tx2"/>
              </a:buClr>
            </a:pPr>
            <a:r>
              <a:rPr lang="en-US" altLang="en-US" sz="1600" b="1">
                <a:solidFill>
                  <a:schemeClr val="tx2"/>
                </a:solidFill>
              </a:rPr>
              <a:t>6. </a:t>
            </a: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Organize the procedure area for D&amp;E: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Perform hand hygiene.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Don personal protective attire.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Establish a sterile field on the instruments trolley(s).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Organize equipment and supplies for the procedure.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>
                <a:solidFill>
                  <a:schemeClr val="bg1"/>
                </a:solidFill>
                <a:latin typeface="Arial"/>
                <a:ea typeface="ヒラギノ角ゴ Pro W3"/>
              </a:rPr>
              <a:t>The Procedure: Step-by-Step (continued) </a:t>
            </a:r>
          </a:p>
        </p:txBody>
      </p:sp>
    </p:spTree>
    <p:extLst>
      <p:ext uri="{BB962C8B-B14F-4D97-AF65-F5344CB8AC3E}">
        <p14:creationId xmlns:p14="http://schemas.microsoft.com/office/powerpoint/2010/main" val="6691092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ngenderHealth Colors">
      <a:dk1>
        <a:srgbClr val="000000"/>
      </a:dk1>
      <a:lt1>
        <a:srgbClr val="FFFFFF"/>
      </a:lt1>
      <a:dk2>
        <a:srgbClr val="A1005D"/>
      </a:dk2>
      <a:lt2>
        <a:srgbClr val="595959"/>
      </a:lt2>
      <a:accent1>
        <a:srgbClr val="ED7A23"/>
      </a:accent1>
      <a:accent2>
        <a:srgbClr val="00AEBD"/>
      </a:accent2>
      <a:accent3>
        <a:srgbClr val="005238"/>
      </a:accent3>
      <a:accent4>
        <a:srgbClr val="FEC357"/>
      </a:accent4>
      <a:accent5>
        <a:srgbClr val="BD3632"/>
      </a:accent5>
      <a:accent6>
        <a:srgbClr val="92278F"/>
      </a:accent6>
      <a:hlink>
        <a:srgbClr val="A1005D"/>
      </a:hlink>
      <a:folHlink>
        <a:srgbClr val="ED7A2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0c878b5-cd13-4fe0-ba3c-653e4c62e7a8" xsi:nil="true"/>
    <lcf76f155ced4ddcb4097134ff3c332f xmlns="b80a4965-1f2a-4cbc-98c5-618f6454ed5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8E94B77522244B80878EC10E1F6FA" ma:contentTypeVersion="18" ma:contentTypeDescription="Create a new document." ma:contentTypeScope="" ma:versionID="3ae9ce46730ecc2e585a0934cb243dd3">
  <xsd:schema xmlns:xsd="http://www.w3.org/2001/XMLSchema" xmlns:xs="http://www.w3.org/2001/XMLSchema" xmlns:p="http://schemas.microsoft.com/office/2006/metadata/properties" xmlns:ns2="b80a4965-1f2a-4cbc-98c5-618f6454ed52" xmlns:ns3="c0c878b5-cd13-4fe0-ba3c-653e4c62e7a8" targetNamespace="http://schemas.microsoft.com/office/2006/metadata/properties" ma:root="true" ma:fieldsID="af9affd0e4e8c3e464dc11571a8dca6e" ns2:_="" ns3:_="">
    <xsd:import namespace="b80a4965-1f2a-4cbc-98c5-618f6454ed52"/>
    <xsd:import namespace="c0c878b5-cd13-4fe0-ba3c-653e4c62e7a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0a4965-1f2a-4cbc-98c5-618f6454ed5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de0a95ed-7779-4a3b-bbde-92994ca33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c878b5-cd13-4fe0-ba3c-653e4c62e7a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be5874d-93d0-4ac5-be63-19ee90f11a8f}" ma:internalName="TaxCatchAll" ma:showField="CatchAllData" ma:web="c0c878b5-cd13-4fe0-ba3c-653e4c62e7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FFFD40F-E493-472A-B69C-66C2BD6EA883}">
  <ds:schemaRefs>
    <ds:schemaRef ds:uri="b80a4965-1f2a-4cbc-98c5-618f6454ed52"/>
    <ds:schemaRef ds:uri="c0c878b5-cd13-4fe0-ba3c-653e4c62e7a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B6EA544-0331-44C3-83F9-2DF9632F3F1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8E3130F-67F8-4DF7-8411-F146FEF9B7B3}">
  <ds:schemaRefs>
    <ds:schemaRef ds:uri="b80a4965-1f2a-4cbc-98c5-618f6454ed52"/>
    <ds:schemaRef ds:uri="c0c878b5-cd13-4fe0-ba3c-653e4c62e7a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1366</Words>
  <Application>Microsoft Office PowerPoint</Application>
  <PresentationFormat>On-screen Show (16:9)</PresentationFormat>
  <Paragraphs>142</Paragraphs>
  <Slides>18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.PingFang SC Regular</vt:lpstr>
      <vt:lpstr>Arial</vt:lpstr>
      <vt:lpstr>Calibri</vt:lpstr>
      <vt:lpstr>Courier New</vt:lpstr>
      <vt:lpstr>System Font Regular</vt:lpstr>
      <vt:lpstr>Wingdings</vt:lpstr>
      <vt:lpstr>Office Theme</vt:lpstr>
      <vt:lpstr>Uterine Evacuation via  Dilatation and Evacuation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German Espejo</dc:creator>
  <cp:keywords/>
  <dc:description/>
  <cp:lastModifiedBy>Sara Malakoff</cp:lastModifiedBy>
  <cp:revision>3</cp:revision>
  <cp:lastPrinted>2018-10-18T16:54:54Z</cp:lastPrinted>
  <dcterms:created xsi:type="dcterms:W3CDTF">2018-09-19T10:31:19Z</dcterms:created>
  <dcterms:modified xsi:type="dcterms:W3CDTF">2024-07-01T20:45:32Z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0x010100CFA8E94B77522244B80878EC10E1F6FA</vt:lpwstr>
  </property>
  <property fmtid="{D5CDD505-2E9C-101B-9397-08002B2CF9AE}" pid="3" name="MediaServiceImageTags">
    <vt:lpwstr/>
  </property>
</Properties>
</file>